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jlEMZX2o6tUUSM&amp;tbnid=qR9efMXOx7r0FM:&amp;ved=0CAUQjRw&amp;url=http://ilearnproject.com/online-learning/chapter-4-blended-learning/middle-school-students-on-computers-2/&amp;ei=I3PwUbTzJLav4AOZ1YCYCg&amp;bvm=bv.49784469,d.dmg&amp;psig=AFQjCNHs6bykCd2RsT1meXVZN7dS8RQOhQ&amp;ust=137479899925958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8gxhgyme5zBcIM&amp;tbnid=z1cvHJI_vbbOwM:&amp;ved=0CAUQjRw&amp;url=http://guidedtosafety.org/domestic-violence-sonoma-county/are-you-a-victim/computer-safety/&amp;ei=zXPwUcnUOKvc4APA8IAY&amp;bvm=bv.49784469,d.dmg&amp;psig=AFQjCNEY6NQUQbjSqi4FKblYBPHf6u63YA&amp;ust=1374799159045529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PrvJsRZbWoa61M&amp;tbnid=w-IxaGYK2_pOeM:&amp;ved=0CAUQjRw&amp;url=http://www.123rf.com/photo_12048574_smart-hand-hold-the-digital-world.html&amp;ei=nXXwUd6OA6vc4APA8IAY&amp;bvm=bv.49784469,d.dmg&amp;psig=AFQjCNEoYizc-zDWf6PANZnGANFe1yZkqA&amp;ust=137479961480213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docid=K4YNfiP6qv6u_M&amp;tbnid=stJoFzFbfeeXeM:&amp;ved=0CAUQjRw&amp;url=http://hothardware.com/News/PC-Makers-Still-Not-Being-Totally-Truthful-With-Battery-Life-Claims/&amp;ei=GHbwUZ2fL6bl4AOy64GgDA&amp;bvm=bv.49784469,d.dmg&amp;psig=AFQjCNEbGQj9sD_miqL_ZpUAVHwajP7rPQ&amp;ust=1374799714684372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3RaatRiB6JK2sM&amp;tbnid=qlVSA068JpSRfM:&amp;ved=0CAUQjRw&amp;url=http://www.schoolatoz.nsw.edu.au/wellbeing/health/ways-to-keep-your-childs-back-and-posture-healthy&amp;ei=nXbwUcKODPGx4AOFp4CoDw&amp;bvm=bv.49784469,d.dmg&amp;psig=AFQjCNHKGr-1iguEBXUgVrC6LcltyPUVdA&amp;ust=137479987933405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docid=Y7hiepnJcDbpPM&amp;tbnid=y-HaUKPPtjIFTM:&amp;ved=0CAUQjRw&amp;url=http://www.cpwiz.co.uk/computer_lessons_kings_lynn.html&amp;ei=-3bwUf-fCZLb4AP_oYGQCA&amp;bvm=bv.49784469,d.dmg&amp;psig=AFQjCNGL3fh3T3sWw24GAG9Ko_A0vQfeGw&amp;ust=1374799955385834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1:1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One Student : One Laptop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879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42672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School Work/Homework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Creation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Problem-Solving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Other Learning Activities</a:t>
            </a:r>
            <a:endParaRPr lang="en-US" dirty="0"/>
          </a:p>
        </p:txBody>
      </p:sp>
      <p:pic>
        <p:nvPicPr>
          <p:cNvPr id="1026" name="Picture 2" descr="http://ilearnproject.com/wp-content/uploads/2012/06/middle-school-students-on-compu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038600" cy="26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some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657600" cy="3767328"/>
          </a:xfrm>
        </p:spPr>
        <p:txBody>
          <a:bodyPr/>
          <a:lstStyle/>
          <a:p>
            <a:r>
              <a:rPr lang="en-US" dirty="0" smtClean="0"/>
              <a:t>Digital Citizenship</a:t>
            </a:r>
          </a:p>
          <a:p>
            <a:r>
              <a:rPr lang="en-US" dirty="0" smtClean="0"/>
              <a:t>Responsibility</a:t>
            </a:r>
          </a:p>
          <a:p>
            <a:r>
              <a:rPr lang="en-US" dirty="0" smtClean="0"/>
              <a:t>Care and Safety of the Netbook</a:t>
            </a:r>
          </a:p>
          <a:p>
            <a:r>
              <a:rPr lang="en-US" dirty="0" smtClean="0"/>
              <a:t>Internet Accessibility</a:t>
            </a:r>
          </a:p>
          <a:p>
            <a:r>
              <a:rPr lang="en-US" dirty="0" smtClean="0"/>
              <a:t>Cyber-Bullying</a:t>
            </a:r>
          </a:p>
          <a:p>
            <a:r>
              <a:rPr lang="en-US" dirty="0" smtClean="0"/>
              <a:t>Online Safety</a:t>
            </a:r>
          </a:p>
          <a:p>
            <a:endParaRPr lang="en-US" dirty="0"/>
          </a:p>
        </p:txBody>
      </p:sp>
      <p:pic>
        <p:nvPicPr>
          <p:cNvPr id="2050" name="Picture 2" descr="http://guidedtosafety.files.wordpress.com/2011/09/dv-image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6213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Whole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 Skills</a:t>
            </a:r>
          </a:p>
          <a:p>
            <a:r>
              <a:rPr lang="en-US" dirty="0" smtClean="0"/>
              <a:t>Communication Skills</a:t>
            </a:r>
          </a:p>
          <a:p>
            <a:r>
              <a:rPr lang="en-US" dirty="0" smtClean="0"/>
              <a:t>Collaboration Skills</a:t>
            </a:r>
          </a:p>
          <a:p>
            <a:r>
              <a:rPr lang="en-US" dirty="0" smtClean="0"/>
              <a:t>Creativity Skills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://us.123rf.com/400wm/400/400/dearza/dearza1201/dearza120100170/12048574-smart-hand-hold-the-digital-wor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35" y="1219200"/>
            <a:ext cx="419348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1:1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495799"/>
          </a:xfrm>
        </p:spPr>
        <p:txBody>
          <a:bodyPr/>
          <a:lstStyle/>
          <a:p>
            <a:r>
              <a:rPr lang="en-US" dirty="0" smtClean="0"/>
              <a:t>When do students get their computers?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Block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Grade:  8/23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Grade:  8/22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Grade:  8/22</a:t>
            </a:r>
            <a:endParaRPr lang="en-US" dirty="0"/>
          </a:p>
        </p:txBody>
      </p:sp>
      <p:pic>
        <p:nvPicPr>
          <p:cNvPr id="6" name="Picture 5" descr="http://hothardware.com/newsimages/Item10697/s-10-2-lenovo-netbook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" b="99658" l="0" r="100000">
                        <a14:foregroundMark x1="19091" y1="12329" x2="26818" y2="8904"/>
                        <a14:foregroundMark x1="38182" y1="8904" x2="46818" y2="4110"/>
                        <a14:foregroundMark x1="59318" y1="20548" x2="59318" y2="20548"/>
                        <a14:foregroundMark x1="84773" y1="54110" x2="84773" y2="54110"/>
                        <a14:foregroundMark x1="80455" y1="66781" x2="80455" y2="66781"/>
                        <a14:foregroundMark x1="79545" y1="65068" x2="79545" y2="65068"/>
                        <a14:foregroundMark x1="79545" y1="67466" x2="79545" y2="67466"/>
                        <a14:foregroundMark x1="88864" y1="40753" x2="88864" y2="40753"/>
                        <a14:foregroundMark x1="87727" y1="39726" x2="87727" y2="39726"/>
                        <a14:foregroundMark x1="86591" y1="37671" x2="86591" y2="3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867400" cy="40386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618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Laptops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724399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One form due before you can take your computer home</a:t>
            </a:r>
            <a:r>
              <a:rPr lang="en-US" dirty="0" smtClean="0"/>
              <a:t>: The Laptop Agreement</a:t>
            </a:r>
          </a:p>
          <a:p>
            <a:r>
              <a:rPr lang="en-US" dirty="0" smtClean="0"/>
              <a:t>A student </a:t>
            </a:r>
            <a:r>
              <a:rPr lang="en-US" u="sng" dirty="0" smtClean="0"/>
              <a:t>cannot</a:t>
            </a:r>
            <a:r>
              <a:rPr lang="en-US" dirty="0" smtClean="0"/>
              <a:t> take his/her laptop home without first turning in the Laptop Agreement Form (return to &amp; leave laptops in Block 1 until the next day)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92782" y="3276600"/>
            <a:ext cx="3657600" cy="2272144"/>
          </a:xfrm>
        </p:spPr>
        <p:txBody>
          <a:bodyPr>
            <a:normAutofit fontScale="92500"/>
          </a:bodyPr>
          <a:lstStyle/>
          <a:p>
            <a:r>
              <a:rPr lang="en-US" dirty="0"/>
              <a:t>Students cannot use their laptops on bus rides home.  Keep them safe in backpacks or computer bags.</a:t>
            </a:r>
          </a:p>
          <a:p>
            <a:endParaRPr lang="en-US" dirty="0"/>
          </a:p>
        </p:txBody>
      </p:sp>
      <p:pic>
        <p:nvPicPr>
          <p:cNvPr id="5124" name="Picture 4" descr="http://www.schoolatoz.nsw.edu.au/documents/49158/49542/iStock_000013027167Backpack.jpg/472x314?t=0.77630314989395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748144"/>
            <a:ext cx="3564083" cy="23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01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Homeroom Lessons </a:t>
            </a:r>
            <a:br>
              <a:rPr lang="en-US" dirty="0" smtClean="0"/>
            </a:br>
            <a:r>
              <a:rPr lang="en-US" dirty="0" smtClean="0"/>
              <a:t>in the coming days </a:t>
            </a:r>
            <a:endParaRPr lang="en-US" dirty="0"/>
          </a:p>
        </p:txBody>
      </p:sp>
      <p:pic>
        <p:nvPicPr>
          <p:cNvPr id="6" name="Picture 5" descr="http://www.cpwiz.co.uk/images/learn_computer_lessons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9667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4953000" cy="3429000"/>
          </a:xfrm>
          <a:prstGeom prst="rect">
            <a:avLst/>
          </a:prstGeom>
          <a:noFill/>
          <a:extLst/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010400" cy="3462528"/>
          </a:xfrm>
        </p:spPr>
        <p:txBody>
          <a:bodyPr>
            <a:normAutofit/>
          </a:bodyPr>
          <a:lstStyle/>
          <a:p>
            <a:r>
              <a:rPr lang="en-US" dirty="0" smtClean="0"/>
              <a:t>Care &amp; Safety</a:t>
            </a:r>
          </a:p>
          <a:p>
            <a:r>
              <a:rPr lang="en-US" dirty="0" smtClean="0"/>
              <a:t>Procedures &amp; Troubleshooting</a:t>
            </a:r>
          </a:p>
          <a:p>
            <a:r>
              <a:rPr lang="en-US" dirty="0" smtClean="0"/>
              <a:t>Cyber-Bullying</a:t>
            </a:r>
          </a:p>
          <a:p>
            <a:r>
              <a:rPr lang="en-US" dirty="0" smtClean="0"/>
              <a:t>Digital Citizenship</a:t>
            </a:r>
          </a:p>
          <a:p>
            <a:r>
              <a:rPr lang="en-US" dirty="0" smtClean="0"/>
              <a:t>Digital Responsibility/Safety</a:t>
            </a:r>
          </a:p>
        </p:txBody>
      </p:sp>
    </p:spTree>
    <p:extLst>
      <p:ext uri="{BB962C8B-B14F-4D97-AF65-F5344CB8AC3E}">
        <p14:creationId xmlns:p14="http://schemas.microsoft.com/office/powerpoint/2010/main" val="37248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</TotalTime>
  <Words>156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Impact</vt:lpstr>
      <vt:lpstr>Times New Roman</vt:lpstr>
      <vt:lpstr>NewsPrint</vt:lpstr>
      <vt:lpstr>1:1 TECHNOLOGY</vt:lpstr>
      <vt:lpstr>What are the benefits?</vt:lpstr>
      <vt:lpstr>What are some concerns?</vt:lpstr>
      <vt:lpstr>A Whole New World</vt:lpstr>
      <vt:lpstr>1:1 Computers</vt:lpstr>
      <vt:lpstr>Taking Laptops Home</vt:lpstr>
      <vt:lpstr>Homeroom Lessons  in the coming days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1:1 TECHNOLOGY</dc:title>
  <dc:creator>acps</dc:creator>
  <cp:lastModifiedBy>Windows User</cp:lastModifiedBy>
  <cp:revision>19</cp:revision>
  <dcterms:created xsi:type="dcterms:W3CDTF">2013-07-24T21:37:32Z</dcterms:created>
  <dcterms:modified xsi:type="dcterms:W3CDTF">2018-08-19T18:25:36Z</dcterms:modified>
</cp:coreProperties>
</file>