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1" r:id="rId8"/>
    <p:sldId id="272" r:id="rId9"/>
    <p:sldId id="267" r:id="rId10"/>
    <p:sldId id="270" r:id="rId11"/>
    <p:sldId id="264" r:id="rId12"/>
    <p:sldId id="266" r:id="rId13"/>
    <p:sldId id="260" r:id="rId14"/>
    <p:sldId id="261" r:id="rId15"/>
    <p:sldId id="262" r:id="rId16"/>
    <p:sldId id="265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source=images&amp;cd=&amp;cad=rja&amp;uact=8&amp;ved=0CAcQjRxqFQoTCOHOsKb-rccCFQlXPgodo84LzA&amp;url=http://www.clipartbest.com/circle-slash-symbol&amp;ei=dLXQVeHEK4mu-QGjna_gDA&amp;bvm=bv.99804247,d.cWw&amp;psig=AFQjCNEi6WGwVrf00HxnXr2NRaIfStS25w&amp;ust=1439827694153603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yj4T5ZcKp17ojM&amp;tbnid=BP05X_khL4DqAM:&amp;ved=0CAUQjRw&amp;url=http://www.theatlanticcities.com/technology/2013/05/technology-alone-wont-save-poor-kids-struggling-schools/5694/&amp;ei=9YjwUbqgJIW64AORrIHABg&amp;psig=AFQjCNGUawh34_3hxCxrf9_y5dd-mpBdMA&amp;ust=137480439165781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p4-F5INcCLiojM&amp;tbnid=aItALVwbKs1fcM:&amp;ved=0CAUQjRw&amp;url=http://www.womenshomepage.net/laptop-stickers/&amp;ei=vInwUbP5IdW64APCt4DwBw&amp;psig=AFQjCNHxa5Zsc1zwE83JgS3XWkBt26s3jA&amp;ust=1374804655377908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frm=1&amp;source=images&amp;cd=&amp;cad=rja&amp;docid=QfaQn5L0JSZnuM&amp;tbnid=q6s_x117_2E3dM:&amp;ved=0CAUQjRw&amp;url=http://www.friendguard.com/individual.html&amp;ei=M4rwUcW0G4fK4APWnICoCA&amp;psig=AFQjCNFlrbkLI3RYQaMVvo2BxSuv9cIbYQ&amp;ust=137480489092487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frm=1&amp;source=images&amp;cd=&amp;cad=rja&amp;docid=A4x2ko1-zUI0IM&amp;tbnid=w3ELP7poHC9vCM:&amp;ved=0CAUQjRw&amp;url=http://www.keepcalm-o-matic.co.uk/p/keep-calm-and-tell-the-teacher/&amp;ei=2IrwUaryOuX94AOxo4GgDw&amp;psig=AFQjCNEC_YyX6HwrY9PsJ6YmSsjSsbRTag&amp;ust=137480496006292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al5VWnGOIgZtjM&amp;tbnid=eeTQMhKvoFIaKM:&amp;ved=0CAUQjRw&amp;url=http://onwardstate.com/2013/06/12/you-can-indeed-be-the-next-penn-state-president/&amp;ei=rIPwUdGXK-784APon4HQBQ&amp;bvm=bv.49784469,d.aWM&amp;psig=AFQjCNHuHk6rGvwAJN6esvyyg5cm3zbhpg&amp;ust=1374803238506642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XC-UrOj46z_KRM&amp;tbnid=Rt0Bu806eHLzLM:&amp;ved=0CAUQjRw&amp;url=http://www.amazon.com/AmazonBasics-Netbook-10-Inch-Netbooks-Touchpad/dp/B002VPE1Q6&amp;ei=J4fwUYmsOdK44APu_YDgCg&amp;psig=AFQjCNFwMwk42gtEyiSfEpS3ONPdSZcyDQ&amp;ust=1374803992549181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gbb4_2V0U-9O0M&amp;tbnid=9naxLy-6QNgpOM:&amp;ved=0CAUQjRw&amp;url=http://www.schooltechnology.org/tag/netbooks/&amp;ei=p4fwUdjCDtTc4AP1kYHIBQ&amp;psig=AFQjCNGops7IevsPOT2Hx07kfNO6_ygfDA&amp;ust=137480425592453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600" dirty="0" smtClean="0"/>
              <a:t>Handle With Care</a:t>
            </a:r>
            <a:endParaRPr lang="en-US" sz="7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To Treat Your Laptop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879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Computer/Charger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peel off  or damage your computer label and/or the label on your charger.</a:t>
            </a:r>
          </a:p>
          <a:p>
            <a:pPr marL="0" indent="0">
              <a:buNone/>
            </a:pPr>
            <a:r>
              <a:rPr lang="en-US" sz="3900" b="1" i="1" dirty="0" smtClean="0"/>
              <a:t>Once again:</a:t>
            </a:r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peel off </a:t>
            </a:r>
            <a:r>
              <a:rPr lang="en-US" dirty="0" smtClean="0"/>
              <a:t>or damage your </a:t>
            </a:r>
            <a:r>
              <a:rPr lang="en-US" dirty="0"/>
              <a:t>computer label and/or the label on your charger.</a:t>
            </a:r>
          </a:p>
          <a:p>
            <a:endParaRPr lang="en-US" dirty="0"/>
          </a:p>
        </p:txBody>
      </p:sp>
      <p:pic>
        <p:nvPicPr>
          <p:cNvPr id="3074" name="Picture 2" descr="http://www.clipartbest.com/cliparts/niX/6qz/niX6qz5iB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2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With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191000" cy="46481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Don’t pound on your keyboard.</a:t>
            </a:r>
          </a:p>
          <a:p>
            <a:r>
              <a:rPr lang="en-US" b="1" dirty="0" smtClean="0"/>
              <a:t>Don’t shake your laptop.</a:t>
            </a:r>
          </a:p>
          <a:p>
            <a:r>
              <a:rPr lang="en-US" b="1" dirty="0" smtClean="0"/>
              <a:t>Don’t stack or put heavy things on top of it.</a:t>
            </a:r>
          </a:p>
          <a:p>
            <a:r>
              <a:rPr lang="en-US" b="1" dirty="0" smtClean="0"/>
              <a:t>Don’t close the lid when something is on the keyboard (like a pencil, etc.)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19424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5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...you </a:t>
            </a:r>
            <a:r>
              <a:rPr lang="en-US" dirty="0" smtClean="0"/>
              <a:t>are responsible.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95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j-lt"/>
              </a:rPr>
              <a:t>If your computer is damaged...</a:t>
            </a:r>
            <a:endParaRPr lang="en-US" sz="5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" y="1981200"/>
            <a:ext cx="909114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3400" y="3124200"/>
            <a:ext cx="96417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53400" y="3200400"/>
            <a:ext cx="96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$600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0" y="4419600"/>
            <a:ext cx="104037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4419600"/>
            <a:ext cx="96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$600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It is YOUR Laptop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4191000" cy="4648200"/>
          </a:xfrm>
        </p:spPr>
        <p:txBody>
          <a:bodyPr/>
          <a:lstStyle/>
          <a:p>
            <a:r>
              <a:rPr lang="en-US" b="1" dirty="0" smtClean="0"/>
              <a:t>Do NOT loan your laptop or power cord to other students.</a:t>
            </a:r>
          </a:p>
          <a:p>
            <a:r>
              <a:rPr lang="en-US" b="1" dirty="0" smtClean="0"/>
              <a:t>If you loan your charger &amp; someone loses it, you are still responsible for the replacement.</a:t>
            </a:r>
          </a:p>
        </p:txBody>
      </p:sp>
      <p:pic>
        <p:nvPicPr>
          <p:cNvPr id="2050" name="Picture 2" descr="http://cdn.theatlanticcities.com/img/upload/2013/05/23/shutterstock_111851402/larg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0771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5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Case, Screen, &amp;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7467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If you decorate, please use </a:t>
            </a:r>
            <a:r>
              <a:rPr lang="en-US" b="1" u="sng" dirty="0" smtClean="0"/>
              <a:t>removable</a:t>
            </a:r>
            <a:r>
              <a:rPr lang="en-US" b="1" dirty="0"/>
              <a:t> </a:t>
            </a:r>
            <a:r>
              <a:rPr lang="en-US" b="1" dirty="0" smtClean="0"/>
              <a:t>decals instead of permanent stickers.  </a:t>
            </a:r>
            <a:endParaRPr lang="en-US" b="1" dirty="0"/>
          </a:p>
          <a:p>
            <a:r>
              <a:rPr lang="en-US" b="1" dirty="0" smtClean="0"/>
              <a:t>DO NOT cover the name tag.</a:t>
            </a:r>
          </a:p>
          <a:p>
            <a:r>
              <a:rPr lang="en-US" b="1" dirty="0" smtClean="0"/>
              <a:t>DO NOT remove or damage the name tag on laptop or the charger.</a:t>
            </a:r>
          </a:p>
          <a:p>
            <a:r>
              <a:rPr lang="en-US" b="1" dirty="0" smtClean="0"/>
              <a:t>DO NOT decorate the bottom of the laptop and/or cover vents.</a:t>
            </a:r>
            <a:endParaRPr lang="en-US" b="1" dirty="0"/>
          </a:p>
        </p:txBody>
      </p:sp>
      <p:pic>
        <p:nvPicPr>
          <p:cNvPr id="3074" name="Picture 2" descr="http://www.womenshomepage.net/wp-content/uploads/2011/03/PC-Stic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3048000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4572000" cy="4724399"/>
          </a:xfrm>
        </p:spPr>
        <p:txBody>
          <a:bodyPr>
            <a:normAutofit/>
          </a:bodyPr>
          <a:lstStyle/>
          <a:p>
            <a:r>
              <a:rPr lang="en-US" b="1" dirty="0" smtClean="0"/>
              <a:t>Do not download anything (programs, fonts, screensavers, etc.) without checking first with a teacher or your parent.</a:t>
            </a:r>
          </a:p>
          <a:p>
            <a:r>
              <a:rPr lang="en-US" b="1" dirty="0" smtClean="0"/>
              <a:t>If your laptop gets a virus, it will be re-imaged – and you will lose your work and what you have downloaded.</a:t>
            </a:r>
            <a:endParaRPr lang="en-US" b="1" dirty="0"/>
          </a:p>
        </p:txBody>
      </p:sp>
      <p:pic>
        <p:nvPicPr>
          <p:cNvPr id="4098" name="Picture 2" descr="http://riskive.com/wp-content/uploads/2013/04/no-download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9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your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Save all your work to your </a:t>
            </a:r>
            <a:r>
              <a:rPr lang="en-US" b="1" dirty="0" smtClean="0"/>
              <a:t>H drive </a:t>
            </a:r>
            <a:r>
              <a:rPr lang="en-US" dirty="0" smtClean="0"/>
              <a:t>and/or to </a:t>
            </a:r>
            <a:r>
              <a:rPr lang="en-US" b="1" dirty="0" smtClean="0"/>
              <a:t>Google drive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save-your-work-post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10212"/>
          <a:stretch>
            <a:fillRect/>
          </a:stretch>
        </p:blipFill>
        <p:spPr>
          <a:xfrm>
            <a:off x="4648200" y="609600"/>
            <a:ext cx="3657600" cy="4190999"/>
          </a:xfrm>
        </p:spPr>
      </p:pic>
    </p:spTree>
    <p:extLst>
      <p:ext uri="{BB962C8B-B14F-4D97-AF65-F5344CB8AC3E}">
        <p14:creationId xmlns:p14="http://schemas.microsoft.com/office/powerpoint/2010/main" val="27248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114800" cy="4571999"/>
          </a:xfrm>
        </p:spPr>
        <p:txBody>
          <a:bodyPr/>
          <a:lstStyle/>
          <a:p>
            <a:r>
              <a:rPr lang="en-US" b="1" dirty="0" smtClean="0"/>
              <a:t>If you notice that something is wrong, tell your teacher as soon as you realize it.</a:t>
            </a:r>
            <a:endParaRPr lang="en-US" b="1" dirty="0"/>
          </a:p>
        </p:txBody>
      </p:sp>
      <p:pic>
        <p:nvPicPr>
          <p:cNvPr id="5122" name="Picture 2" descr="http://sd.keepcalm-o-matic.co.uk/i/keep-calm-and-tell-the-teach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05766"/>
            <a:ext cx="32480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4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responsible?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You</a:t>
            </a:r>
            <a:r>
              <a:rPr lang="en-US" sz="4000" b="1" dirty="0" smtClean="0"/>
              <a:t> are responsible for the care and safety of your laptop.</a:t>
            </a:r>
            <a:endParaRPr lang="en-US" sz="4000" b="1" dirty="0"/>
          </a:p>
        </p:txBody>
      </p:sp>
      <p:pic>
        <p:nvPicPr>
          <p:cNvPr id="7" name="Picture 6" descr="https://encrypted-tbn0.gstatic.com/images?q=tbn:ANd9GcSiCb3KSBErDemNmW9LfUmsKXr9UeenyQIjwHS_1_qAslpohsJ-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" b="100000" l="1031" r="99485">
                        <a14:foregroundMark x1="95361" y1="71923" x2="95361" y2="71923"/>
                        <a14:foregroundMark x1="92784" y1="71538" x2="92784" y2="71538"/>
                        <a14:foregroundMark x1="85567" y1="80385" x2="85567" y2="80385"/>
                        <a14:foregroundMark x1="58763" y1="90385" x2="58763" y2="9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429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19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Your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1910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Class to class:  Use your backpack or computer bag – zipped shut!</a:t>
            </a:r>
          </a:p>
          <a:p>
            <a:r>
              <a:rPr lang="en-US" b="1" dirty="0" smtClean="0"/>
              <a:t>Don’t swing the bag.</a:t>
            </a:r>
          </a:p>
          <a:p>
            <a:r>
              <a:rPr lang="en-US" b="1" dirty="0" smtClean="0"/>
              <a:t>Don’t throw the bag down – on a desk, on the floor, etc.</a:t>
            </a:r>
          </a:p>
          <a:p>
            <a:r>
              <a:rPr lang="en-US" b="1" dirty="0" smtClean="0"/>
              <a:t>In a class:  Carry with two hands.</a:t>
            </a:r>
          </a:p>
          <a:p>
            <a:r>
              <a:rPr lang="en-US" b="1" dirty="0" smtClean="0"/>
              <a:t>Do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carry your laptop by the screen or by a corner of the laptop!!</a:t>
            </a:r>
          </a:p>
        </p:txBody>
      </p:sp>
      <p:pic>
        <p:nvPicPr>
          <p:cNvPr id="5" name="Picture 4" descr="http://g-ecx.images-amazon.com/images/G/01/electronics/detail-page/c26-B002VPE1Q6-2-lg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6" b="97556" l="1231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1066800"/>
            <a:ext cx="43434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14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609600"/>
            <a:ext cx="4953000" cy="51815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Ask your PE teacher where to place backpacks during PE so that they are out of the way.</a:t>
            </a:r>
          </a:p>
          <a:p>
            <a:r>
              <a:rPr lang="en-US" b="1" dirty="0" smtClean="0"/>
              <a:t>When outside for Friday BLAST, don’t throw your back pack down with your computer in it; don’t pile up backpacks.</a:t>
            </a:r>
          </a:p>
          <a:p>
            <a:r>
              <a:rPr lang="en-US" b="1" dirty="0" smtClean="0"/>
              <a:t>If storing backpacks in an area in a classroom, do so carefully.</a:t>
            </a:r>
            <a:endParaRPr lang="en-US" b="1" dirty="0"/>
          </a:p>
        </p:txBody>
      </p:sp>
      <p:pic>
        <p:nvPicPr>
          <p:cNvPr id="1026" name="Picture 2" descr="http://photos1.blogger.com/blogger/7071/548/320/p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r="10783"/>
          <a:stretch/>
        </p:blipFill>
        <p:spPr bwMode="auto">
          <a:xfrm>
            <a:off x="381000" y="1524000"/>
            <a:ext cx="34392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5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Placement of Your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When possible, use a flat desktop or table.</a:t>
            </a:r>
          </a:p>
          <a:p>
            <a:r>
              <a:rPr lang="en-US" b="1" dirty="0" smtClean="0"/>
              <a:t>Don’t place open drinks or food near your laptop.</a:t>
            </a:r>
            <a:endParaRPr lang="en-US" b="1" dirty="0"/>
          </a:p>
        </p:txBody>
      </p:sp>
      <p:pic>
        <p:nvPicPr>
          <p:cNvPr id="1026" name="Picture 2" descr="http://www.schooltechnology.org/wp-content/uploads/2010/06/netbook_0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3"/>
          <a:stretch/>
        </p:blipFill>
        <p:spPr bwMode="auto">
          <a:xfrm>
            <a:off x="4800600" y="1676400"/>
            <a:ext cx="387091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&amp;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870032" cy="4605528"/>
          </a:xfrm>
        </p:spPr>
        <p:txBody>
          <a:bodyPr>
            <a:noAutofit/>
          </a:bodyPr>
          <a:lstStyle/>
          <a:p>
            <a:r>
              <a:rPr lang="en-US" sz="3000" dirty="0" smtClean="0"/>
              <a:t>Don’t use your laptop in the cafeteria.</a:t>
            </a:r>
          </a:p>
          <a:p>
            <a:r>
              <a:rPr lang="en-US" sz="3000" dirty="0" smtClean="0"/>
              <a:t>Don’t use your laptop on the bus ride home.</a:t>
            </a:r>
          </a:p>
          <a:p>
            <a:r>
              <a:rPr lang="en-US" sz="3000" dirty="0" smtClean="0"/>
              <a:t>During lunch &amp; during your bus ride, you laptop should be in your backpack.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" b="10000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32" y="1066800"/>
            <a:ext cx="457292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4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Before leaving a class make sure you have </a:t>
            </a:r>
            <a:r>
              <a:rPr lang="en-US" u="sng" dirty="0" smtClean="0"/>
              <a:t>YOUR</a:t>
            </a:r>
            <a:r>
              <a:rPr lang="en-US" dirty="0" smtClean="0"/>
              <a:t> computer and </a:t>
            </a:r>
            <a:r>
              <a:rPr lang="en-US" u="sng" dirty="0" smtClean="0"/>
              <a:t>YOUR</a:t>
            </a:r>
            <a:r>
              <a:rPr lang="en-US" dirty="0" smtClean="0"/>
              <a:t> charger.</a:t>
            </a:r>
          </a:p>
          <a:p>
            <a:pPr marL="0" indent="0">
              <a:buNone/>
            </a:pPr>
            <a:r>
              <a:rPr lang="en-US" sz="3600" b="1" i="1" dirty="0" smtClean="0"/>
              <a:t>Once again:  </a:t>
            </a:r>
          </a:p>
          <a:p>
            <a:r>
              <a:rPr lang="en-US" dirty="0" smtClean="0"/>
              <a:t>Before </a:t>
            </a:r>
            <a:r>
              <a:rPr lang="en-US" dirty="0"/>
              <a:t>leaving a class make sure you have </a:t>
            </a:r>
            <a:r>
              <a:rPr lang="en-US" u="sng" dirty="0"/>
              <a:t>YOUR</a:t>
            </a:r>
            <a:r>
              <a:rPr lang="en-US" dirty="0"/>
              <a:t> computer and </a:t>
            </a:r>
            <a:r>
              <a:rPr lang="en-US" u="sng" dirty="0"/>
              <a:t>YOUR</a:t>
            </a:r>
            <a:r>
              <a:rPr lang="en-US" dirty="0"/>
              <a:t> charger.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23671"/>
            <a:ext cx="3657600" cy="2471929"/>
          </a:xfrm>
        </p:spPr>
        <p:txBody>
          <a:bodyPr>
            <a:normAutofit/>
          </a:bodyPr>
          <a:lstStyle/>
          <a:p>
            <a:r>
              <a:rPr lang="en-US" dirty="0" smtClean="0"/>
              <a:t>If you lose or damage your charger, the cost is </a:t>
            </a:r>
            <a:r>
              <a:rPr lang="en-US" dirty="0" smtClean="0"/>
              <a:t>approximately $28</a:t>
            </a:r>
            <a:r>
              <a:rPr lang="en-US" dirty="0" smtClean="0"/>
              <a:t>.00 </a:t>
            </a:r>
            <a:r>
              <a:rPr lang="en-US" dirty="0" smtClean="0"/>
              <a:t>for the replacement.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5019" y="2847975"/>
            <a:ext cx="33718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6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lose your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If you lose or can’t find your laptop, tell your teacher IMMEDIATELY.  </a:t>
            </a:r>
          </a:p>
          <a:p>
            <a:r>
              <a:rPr lang="en-US" dirty="0" smtClean="0"/>
              <a:t>The sooner we know, the better chance we have of finding it.</a:t>
            </a:r>
          </a:p>
          <a:p>
            <a:r>
              <a:rPr lang="en-US" dirty="0" smtClean="0"/>
              <a:t>Do NOT wait.  Tell a teacher right away.</a:t>
            </a:r>
            <a:endParaRPr lang="en-US" dirty="0"/>
          </a:p>
        </p:txBody>
      </p:sp>
      <p:pic>
        <p:nvPicPr>
          <p:cNvPr id="5122" name="Picture 2" descr="http://www.nstsystems.com/wp-content/uploads/2012/02/missingLAP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6" y="1219200"/>
            <a:ext cx="4646084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Mind your charging cord!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575447" cy="23836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609600"/>
            <a:ext cx="4191000" cy="480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Charge your computer at home every night so that you won’t run out of juice!</a:t>
            </a:r>
          </a:p>
          <a:p>
            <a:r>
              <a:rPr lang="en-US" b="1" dirty="0"/>
              <a:t>B</a:t>
            </a:r>
            <a:r>
              <a:rPr lang="en-US" b="1" dirty="0" smtClean="0"/>
              <a:t>e careful at home and at school so that you and/or others don’t trip over your computer cord.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094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1190</TotalTime>
  <Words>611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Impact</vt:lpstr>
      <vt:lpstr>Times New Roman</vt:lpstr>
      <vt:lpstr>NewsPrint</vt:lpstr>
      <vt:lpstr>Handle With Care</vt:lpstr>
      <vt:lpstr>Who is responsible?</vt:lpstr>
      <vt:lpstr>Carrying Your Laptop</vt:lpstr>
      <vt:lpstr>Be Careful…</vt:lpstr>
      <vt:lpstr>Placement of Your Laptop</vt:lpstr>
      <vt:lpstr>Lunch &amp; Bus</vt:lpstr>
      <vt:lpstr>Double Check</vt:lpstr>
      <vt:lpstr>If you lose your laptop</vt:lpstr>
      <vt:lpstr>Mind your charging cord!</vt:lpstr>
      <vt:lpstr>Computer/Charger Labels</vt:lpstr>
      <vt:lpstr>Handle With Care</vt:lpstr>
      <vt:lpstr>...you are responsible.</vt:lpstr>
      <vt:lpstr>It is YOUR Laptop to Use</vt:lpstr>
      <vt:lpstr>Case, Screen, &amp; Keyboard</vt:lpstr>
      <vt:lpstr>Downloads</vt:lpstr>
      <vt:lpstr>Back up your work!</vt:lpstr>
      <vt:lpstr>Something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1:1 TECHNOLOGY</dc:title>
  <dc:creator>acps</dc:creator>
  <cp:lastModifiedBy>Windows User</cp:lastModifiedBy>
  <cp:revision>35</cp:revision>
  <dcterms:created xsi:type="dcterms:W3CDTF">2013-07-24T21:37:32Z</dcterms:created>
  <dcterms:modified xsi:type="dcterms:W3CDTF">2018-08-19T18:42:31Z</dcterms:modified>
</cp:coreProperties>
</file>