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74" r:id="rId4"/>
    <p:sldId id="277" r:id="rId5"/>
    <p:sldId id="259" r:id="rId6"/>
    <p:sldId id="270" r:id="rId7"/>
    <p:sldId id="261" r:id="rId8"/>
    <p:sldId id="275" r:id="rId9"/>
    <p:sldId id="265" r:id="rId10"/>
    <p:sldId id="267" r:id="rId11"/>
    <p:sldId id="273" r:id="rId12"/>
    <p:sldId id="278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4469C-5EF3-46D3-B2F2-BEA27BF2DCA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54FBF-6CB2-4CBB-BAAC-A673DAD5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2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Teachers:  Please touch</a:t>
            </a:r>
            <a:r>
              <a:rPr lang="en-US" baseline="0" dirty="0" smtClean="0"/>
              <a:t> on these points.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 specific in describing what is wrong with you laptop!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Write your full, official name.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Fill out every blank on the form.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you are turning in your charger, tape the form to the charger.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Place the laptop in the “Fix Me” crate.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Check out the loaner the same way you would check out a book from the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54FBF-6CB2-4CBB-BAAC-A673DAD54C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F9B428A-B4F8-4F5F-B472-0BE746B9D41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2F49ED3-B630-4601-A262-868C59C306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frm=1&amp;source=images&amp;cd=&amp;cad=rja&amp;docid=-kiVA3bI1BDMkM&amp;tbnid=X1jM3VPak8FSnM:&amp;ved=0CAUQjRw&amp;url=http://www3.canisius.edu/~grandem/electricity/Electricity_print.html&amp;ei=xtXxUezGC5LW8gT7zIGQAg&amp;bvm=bv.49784469,d.eWU&amp;psig=AFQjCNF8KUueDZiu1ojEnTGXEolyCh3kEA&amp;ust=1374889774984690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eg5-2XBRv2TK4M&amp;tbnid=Z6-6sSzSxz038M:&amp;ved=0CAUQjRw&amp;url=http://www.toptrickstips.com/2013/01/tips-to-close-all-running-programs-in.html&amp;ei=50LxUd-pMImA9QSE-oHQAw&amp;bvm=bv.49784469,d.aWc&amp;psig=AFQjCNG1DWoYfy2BrEv1HOWVKigUkKeJAw&amp;ust=1374852196328437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-su86SBnJ0lADM&amp;tbnid=DYwf-K_sspsOAM:&amp;ved=0CAUQjRw&amp;url=http://news.cnet.com/8301-17938_105-20040703-1.html&amp;ei=N9TxUYnMN4jS8wTEwYCADg&amp;bvm=bv.49784469,d.eWU&amp;psig=AFQjCNFzShowss1FCk47oEffdrhKVXZqRw&amp;ust=1374889371563173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kqel24kRgTM-XM&amp;tbnid=TlY-eLkym2hTdM:&amp;ved=0CAUQjRw&amp;url=http://blog.cloud9realtime.com/what-if-i-dont-have-internet-access/&amp;ei=hNTxUczCDIqE9gTR24GAAw&amp;bvm=bv.49784469,d.eWU&amp;psig=AFQjCNHuoiYYLhjtQ75y2kEB9EoWvtAwgg&amp;ust=1374889456572754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pYSnFGL5rs_PpM&amp;tbnid=c9tSQSyFTgJCHM:&amp;ved=0CAUQjRw&amp;url=http://www.fixmypcfree.com/blog/top-5-tips-for-troubleshooting-common-pc-errors/&amp;ei=WdXxUbWGBYS69gSOzID4Aw&amp;bvm=bv.49784469,d.eWU&amp;psig=AFQjCNFknGPwvoV0wgl3OdyOccRfPSDAuw&amp;ust=137488967565398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600" dirty="0" smtClean="0"/>
              <a:t>Troubleshooting</a:t>
            </a:r>
            <a:endParaRPr lang="en-US" sz="7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smtClean="0"/>
              <a:t>Steps You Can Take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879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Power? No Charge?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609600"/>
            <a:ext cx="5638800" cy="464819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ry </a:t>
            </a:r>
            <a:r>
              <a:rPr lang="en-US" b="1" dirty="0"/>
              <a:t>plugging your AC adapter into the wall because your battery may be dead or unable to hold a charge.</a:t>
            </a:r>
          </a:p>
          <a:p>
            <a:r>
              <a:rPr lang="en-US" b="1" dirty="0" smtClean="0"/>
              <a:t>Make </a:t>
            </a:r>
            <a:r>
              <a:rPr lang="en-US" b="1" dirty="0"/>
              <a:t>sure your computer is plugged in correctly</a:t>
            </a:r>
            <a:r>
              <a:rPr lang="en-US" b="1" dirty="0" smtClean="0">
                <a:solidFill>
                  <a:srgbClr val="008000"/>
                </a:solidFill>
              </a:rPr>
              <a:t>.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Are the two </a:t>
            </a:r>
            <a:r>
              <a:rPr lang="en-US" dirty="0" smtClean="0">
                <a:solidFill>
                  <a:srgbClr val="008000"/>
                </a:solidFill>
              </a:rPr>
              <a:t>pieces of your charger  </a:t>
            </a:r>
            <a:r>
              <a:rPr lang="en-US" dirty="0">
                <a:solidFill>
                  <a:srgbClr val="008000"/>
                </a:solidFill>
              </a:rPr>
              <a:t>connected correctly?  Is the charger plugged into the laptop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 smtClean="0"/>
              <a:t>If this doesn’t work, try another receptacle (to make sure there isn’t a faulty receptacle).</a:t>
            </a:r>
            <a:endParaRPr lang="en-US" b="1" dirty="0"/>
          </a:p>
        </p:txBody>
      </p:sp>
      <p:pic>
        <p:nvPicPr>
          <p:cNvPr id="8194" name="Picture 2" descr="http://www3.canisius.edu/~grandem/electricity/Outlet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197679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my laptop still won’t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Loaners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are available in the morning: bring your laptop to the Library when the </a:t>
            </a:r>
            <a:r>
              <a:rPr lang="en-US" dirty="0" smtClean="0">
                <a:solidFill>
                  <a:srgbClr val="008000"/>
                </a:solidFill>
              </a:rPr>
              <a:t>8:55 </a:t>
            </a:r>
            <a:r>
              <a:rPr lang="en-US" dirty="0" smtClean="0"/>
              <a:t>bell rings.</a:t>
            </a:r>
          </a:p>
          <a:p>
            <a:r>
              <a:rPr lang="en-US" dirty="0" smtClean="0"/>
              <a:t>You may also bring your laptop in for repairs during </a:t>
            </a:r>
            <a:r>
              <a:rPr lang="en-US" dirty="0" smtClean="0">
                <a:solidFill>
                  <a:srgbClr val="008000"/>
                </a:solidFill>
              </a:rPr>
              <a:t>Homeroom</a:t>
            </a:r>
            <a:r>
              <a:rPr lang="en-US" dirty="0" smtClean="0"/>
              <a:t>. Our Student Help Desk will be open in the Library.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If your laptop is turned in for repair, you can take a “loaner” home.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If you </a:t>
            </a:r>
            <a:r>
              <a:rPr lang="en-US" dirty="0" smtClean="0">
                <a:solidFill>
                  <a:srgbClr val="008000"/>
                </a:solidFill>
              </a:rPr>
              <a:t>forgot </a:t>
            </a:r>
            <a:r>
              <a:rPr lang="en-US" dirty="0">
                <a:solidFill>
                  <a:srgbClr val="008000"/>
                </a:solidFill>
              </a:rPr>
              <a:t>your </a:t>
            </a:r>
            <a:r>
              <a:rPr lang="en-US" dirty="0" smtClean="0">
                <a:solidFill>
                  <a:srgbClr val="008000"/>
                </a:solidFill>
              </a:rPr>
              <a:t>laptop at home, you will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008000"/>
                </a:solidFill>
              </a:rPr>
              <a:t> be able to get a loaner for the school day!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419600" y="457200"/>
            <a:ext cx="4419600" cy="4191000"/>
          </a:xfrm>
          <a:prstGeom prst="fram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turn my computer in for repairs?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Here’s What to Do:</a:t>
            </a:r>
          </a:p>
          <a:p>
            <a:pPr lvl="1"/>
            <a:r>
              <a:rPr lang="en-US" dirty="0" smtClean="0"/>
              <a:t>Find the loaner cart in the library.</a:t>
            </a:r>
          </a:p>
          <a:p>
            <a:pPr lvl="1"/>
            <a:r>
              <a:rPr lang="en-US" dirty="0" smtClean="0"/>
              <a:t>Fill out the form on top of the cart </a:t>
            </a:r>
            <a:r>
              <a:rPr lang="en-US" b="1" dirty="0" smtClean="0">
                <a:solidFill>
                  <a:srgbClr val="FF0000"/>
                </a:solidFill>
              </a:rPr>
              <a:t>COMPLETELY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Place the form inside your laptop.</a:t>
            </a:r>
          </a:p>
          <a:p>
            <a:pPr lvl="1"/>
            <a:r>
              <a:rPr lang="en-US" dirty="0" smtClean="0"/>
              <a:t>Check out a loaner.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92" y="609600"/>
            <a:ext cx="2119015" cy="3767138"/>
          </a:xfrm>
        </p:spPr>
      </p:pic>
    </p:spTree>
    <p:extLst>
      <p:ext uri="{BB962C8B-B14F-4D97-AF65-F5344CB8AC3E}">
        <p14:creationId xmlns:p14="http://schemas.microsoft.com/office/powerpoint/2010/main" val="192737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179885" cy="47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21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does “troubleshoot” mean?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27245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7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Restart the Laptop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5" y="685800"/>
            <a:ext cx="34290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your laptop is not working correctly, your first step should be to restart it by clicking on the power icon and then selecting </a:t>
            </a:r>
            <a:r>
              <a:rPr lang="en-US" sz="2800" b="1" dirty="0" smtClean="0"/>
              <a:t>Restart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66800"/>
            <a:ext cx="5444729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Restart Regularly!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648199"/>
          </a:xfrm>
        </p:spPr>
        <p:txBody>
          <a:bodyPr/>
          <a:lstStyle/>
          <a:p>
            <a:r>
              <a:rPr lang="en-US" dirty="0" smtClean="0"/>
              <a:t>Regularly restart your laptop during Morning Announcements. </a:t>
            </a:r>
          </a:p>
          <a:p>
            <a:r>
              <a:rPr lang="en-US" dirty="0" smtClean="0"/>
              <a:t>Restarting allows updates to be installed and clears out the memory…speeding up your computer! </a:t>
            </a:r>
          </a:p>
          <a:p>
            <a:endParaRPr lang="en-US" dirty="0"/>
          </a:p>
        </p:txBody>
      </p:sp>
      <p:pic>
        <p:nvPicPr>
          <p:cNvPr id="1026" name="Picture 2" descr="http://1.bp.blogspot.com/-DWRe6CxjR0c/UQgkuvhlLnI/AAAAAAAAC4Y/rsR8h00HaL4/s1600/1132365_fd5c479ec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1588"/>
            <a:ext cx="34861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8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“Frozen” </a:t>
            </a:r>
            <a:r>
              <a:rPr lang="en-US" dirty="0"/>
              <a:t>L</a:t>
            </a:r>
            <a:r>
              <a:rPr lang="en-US" dirty="0" smtClean="0"/>
              <a:t>aptop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609601"/>
            <a:ext cx="3657600" cy="3767328"/>
          </a:xfrm>
        </p:spPr>
        <p:txBody>
          <a:bodyPr/>
          <a:lstStyle/>
          <a:p>
            <a:r>
              <a:rPr lang="en-US" b="1" dirty="0" smtClean="0"/>
              <a:t>What should I do if my laptop is </a:t>
            </a:r>
            <a:r>
              <a:rPr lang="en-US" b="1" dirty="0" smtClean="0">
                <a:solidFill>
                  <a:srgbClr val="3366FF"/>
                </a:solidFill>
              </a:rPr>
              <a:t>frozen</a:t>
            </a:r>
            <a:r>
              <a:rPr lang="en-US" b="1" dirty="0" smtClean="0"/>
              <a:t> and I can’t restart it using the power icon on the desktop?</a:t>
            </a:r>
            <a:endParaRPr lang="en-US" b="1" dirty="0"/>
          </a:p>
        </p:txBody>
      </p:sp>
      <p:pic>
        <p:nvPicPr>
          <p:cNvPr id="4098" name="Picture 2" descr="http://i.i.com.com/cnwk.1d/i/tim/2011/03/08/INBAY-423_610x44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r="16529"/>
          <a:stretch/>
        </p:blipFill>
        <p:spPr bwMode="auto">
          <a:xfrm>
            <a:off x="4572000" y="1143000"/>
            <a:ext cx="384738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“Frozen”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5257800" cy="4571999"/>
          </a:xfrm>
        </p:spPr>
        <p:txBody>
          <a:bodyPr/>
          <a:lstStyle/>
          <a:p>
            <a:r>
              <a:rPr lang="en-US" b="1" dirty="0" smtClean="0"/>
              <a:t>IF THE COMPUTER IS FROZEN &amp; WON’T LET YOU RESTART:  Complete </a:t>
            </a:r>
            <a:r>
              <a:rPr lang="en-US" b="1" dirty="0"/>
              <a:t>a “HARD” shut down: </a:t>
            </a:r>
            <a:endParaRPr lang="en-US" b="1" dirty="0" smtClean="0"/>
          </a:p>
          <a:p>
            <a:r>
              <a:rPr lang="en-US" b="1" dirty="0" smtClean="0"/>
              <a:t>Hold </a:t>
            </a:r>
            <a:r>
              <a:rPr lang="en-US" b="1" dirty="0"/>
              <a:t>down the power button until the machine cuts </a:t>
            </a:r>
            <a:r>
              <a:rPr lang="en-US" b="1" dirty="0" smtClean="0"/>
              <a:t>off.  After </a:t>
            </a:r>
            <a:r>
              <a:rPr lang="en-US" b="1" dirty="0"/>
              <a:t>30 seconds, turn your </a:t>
            </a:r>
            <a:r>
              <a:rPr lang="en-US" b="1" dirty="0" smtClean="0"/>
              <a:t>laptop back </a:t>
            </a:r>
            <a:r>
              <a:rPr lang="en-US" b="1" dirty="0"/>
              <a:t>on.</a:t>
            </a:r>
          </a:p>
        </p:txBody>
      </p:sp>
      <p:pic>
        <p:nvPicPr>
          <p:cNvPr id="1026" name="Picture 2" descr="http://img1.wikia.nocookie.net/__cb20140323152843/disney/images/archive/9/94/20140323153250!Olaf_transparen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8" r="20407"/>
          <a:stretch/>
        </p:blipFill>
        <p:spPr bwMode="auto">
          <a:xfrm>
            <a:off x="6070862" y="914400"/>
            <a:ext cx="2545237" cy="52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Internet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114799"/>
          </a:xfrm>
        </p:spPr>
        <p:txBody>
          <a:bodyPr/>
          <a:lstStyle/>
          <a:p>
            <a:r>
              <a:rPr lang="en-US" b="1" dirty="0" smtClean="0"/>
              <a:t>What should I do if I cannot connect to the network or browse the Internet?</a:t>
            </a:r>
            <a:endParaRPr lang="en-US" b="1" dirty="0"/>
          </a:p>
        </p:txBody>
      </p:sp>
      <p:pic>
        <p:nvPicPr>
          <p:cNvPr id="5122" name="Picture 2" descr="http://blog.cloud9realtime.com/wp-content/uploads/2011/10/no-we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8671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ACPS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24465"/>
            <a:ext cx="2719595" cy="4576173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62000" y="609600"/>
            <a:ext cx="3657600" cy="3767328"/>
          </a:xfrm>
        </p:spPr>
        <p:txBody>
          <a:bodyPr/>
          <a:lstStyle/>
          <a:p>
            <a:r>
              <a:rPr lang="en-US" b="1" dirty="0" smtClean="0"/>
              <a:t>Click on the </a:t>
            </a:r>
            <a:r>
              <a:rPr lang="en-US" b="1" dirty="0" err="1" smtClean="0"/>
              <a:t>wi-fi</a:t>
            </a:r>
            <a:r>
              <a:rPr lang="en-US" b="1" dirty="0" smtClean="0"/>
              <a:t> icon.</a:t>
            </a:r>
          </a:p>
          <a:p>
            <a:r>
              <a:rPr lang="en-US" b="1" dirty="0" smtClean="0"/>
              <a:t>Click on ACPS to connect to the network (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/>
              <a:t> ACPS-Public)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86600" y="3657600"/>
            <a:ext cx="6096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705600" y="914400"/>
            <a:ext cx="990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16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Power? No Charge?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7467600" cy="1600199"/>
          </a:xfrm>
        </p:spPr>
        <p:txBody>
          <a:bodyPr/>
          <a:lstStyle/>
          <a:p>
            <a:r>
              <a:rPr lang="en-US" b="1" dirty="0" smtClean="0"/>
              <a:t>What if my laptop won’t turn on?</a:t>
            </a:r>
            <a:endParaRPr lang="en-US" b="1" dirty="0"/>
          </a:p>
        </p:txBody>
      </p:sp>
      <p:pic>
        <p:nvPicPr>
          <p:cNvPr id="7172" name="Picture 4" descr="http://www.fixmypcfree.com/wp-content/uploads/2012/12/slid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4724400" cy="329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1674</TotalTime>
  <Words>479</Words>
  <Application>Microsoft Office PowerPoint</Application>
  <PresentationFormat>On-screen Show (4:3)</PresentationFormat>
  <Paragraphs>44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Impact</vt:lpstr>
      <vt:lpstr>Times New Roman</vt:lpstr>
      <vt:lpstr>NewsPrint</vt:lpstr>
      <vt:lpstr>Troubleshooting</vt:lpstr>
      <vt:lpstr>Troubleshooting</vt:lpstr>
      <vt:lpstr>Restart the Laptop</vt:lpstr>
      <vt:lpstr>Restart Regularly!</vt:lpstr>
      <vt:lpstr>A “Frozen” Laptop</vt:lpstr>
      <vt:lpstr>“Frozen”</vt:lpstr>
      <vt:lpstr>No Internet Connection</vt:lpstr>
      <vt:lpstr>Connect to ACPS</vt:lpstr>
      <vt:lpstr>No Power? No Charge?</vt:lpstr>
      <vt:lpstr>No Power? No Charge?</vt:lpstr>
      <vt:lpstr>What if my laptop still won’t work?</vt:lpstr>
      <vt:lpstr>How do I turn my computer in for repairs?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1:1 TECHNOLOGY</dc:title>
  <dc:creator>acps</dc:creator>
  <cp:lastModifiedBy>Windows User</cp:lastModifiedBy>
  <cp:revision>40</cp:revision>
  <dcterms:created xsi:type="dcterms:W3CDTF">2013-07-24T21:37:32Z</dcterms:created>
  <dcterms:modified xsi:type="dcterms:W3CDTF">2018-08-19T19:01:02Z</dcterms:modified>
</cp:coreProperties>
</file>