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72" r:id="rId4"/>
    <p:sldId id="273" r:id="rId5"/>
    <p:sldId id="279" r:id="rId6"/>
    <p:sldId id="274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1AC25-1F23-44BA-BF64-6179E6339F4F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B0D2-0D48-4271-8711-70532FFE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this discussion after you finish Case Study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9B0D2-0D48-4271-8711-70532FFEA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06459F1-E3AE-41A3-93E6-B37069B79074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AFA5CF1-702E-41C4-A3B6-B143DD588A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ensafe.com/blog/cyber-bullying-facts-and-statistic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N2fuKPDzHA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457200"/>
            <a:ext cx="7543800" cy="2667000"/>
          </a:xfrm>
        </p:spPr>
        <p:txBody>
          <a:bodyPr/>
          <a:lstStyle/>
          <a:p>
            <a:r>
              <a:rPr lang="en-US" dirty="0"/>
              <a:t>Haters and Trolls and Bears, Oh My! </a:t>
            </a:r>
            <a:endParaRPr lang="en-US" sz="7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278" y="3886200"/>
            <a:ext cx="73914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Social Media: Being Responsible Online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735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POLL: YES OR 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4572000"/>
          </a:xfrm>
        </p:spPr>
        <p:txBody>
          <a:bodyPr/>
          <a:lstStyle/>
          <a:p>
            <a:pPr lvl="0"/>
            <a:r>
              <a:rPr lang="en-US" sz="3600" dirty="0"/>
              <a:t>Has anyone ever been mean or hurtful to you online?</a:t>
            </a:r>
          </a:p>
          <a:p>
            <a:pPr lvl="0"/>
            <a:r>
              <a:rPr lang="en-US" sz="3600" dirty="0"/>
              <a:t>Have you been mean or hurtful to another person online? (even if not intentional …and you realized it later).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76400"/>
            <a:ext cx="983439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0"/>
            <a:ext cx="420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Click here to see more stats from </a:t>
            </a:r>
            <a:r>
              <a:rPr lang="en-US" dirty="0" err="1" smtClean="0">
                <a:hlinkClick r:id="rId3"/>
              </a:rPr>
              <a:t>TeenSafe</a:t>
            </a:r>
            <a:r>
              <a:rPr lang="en-US" dirty="0" smtClean="0">
                <a:hlinkClick r:id="rId3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9" y="1066800"/>
            <a:ext cx="760386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940826"/>
            <a:ext cx="4810124" cy="2405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48680"/>
            <a:ext cx="365831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ctr"/>
            <a:r>
              <a:rPr lang="en-US" dirty="0" smtClean="0"/>
              <a:t>3 CASE STUDIES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181725" cy="46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1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address cyber-bullying?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267200" cy="3886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Brainstorm a list of ways to address cyber-bullying.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334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3962400"/>
          </a:xfrm>
        </p:spPr>
        <p:txBody>
          <a:bodyPr>
            <a:normAutofit lnSpcReduction="10000"/>
          </a:bodyPr>
          <a:lstStyle/>
          <a:p>
            <a:pPr lvl="2" fontAlgn="t"/>
            <a:r>
              <a:rPr lang="en-US" sz="2400" dirty="0"/>
              <a:t>Don't pass along cyberbullying messages.</a:t>
            </a:r>
          </a:p>
          <a:p>
            <a:pPr lvl="2" fontAlgn="t"/>
            <a:r>
              <a:rPr lang="en-US" sz="2400" dirty="0"/>
              <a:t>Don’t respond to any cyberbullying messages.</a:t>
            </a:r>
          </a:p>
          <a:p>
            <a:pPr lvl="2" fontAlgn="t"/>
            <a:r>
              <a:rPr lang="en-US" sz="2400" dirty="0"/>
              <a:t>Block all communication with cyberbullies.</a:t>
            </a:r>
          </a:p>
          <a:p>
            <a:pPr lvl="2" fontAlgn="t"/>
            <a:r>
              <a:rPr lang="en-US" sz="2400" dirty="0"/>
              <a:t>Set an example and discourage your friends from bullying others.</a:t>
            </a:r>
          </a:p>
          <a:p>
            <a:pPr lvl="2" fontAlgn="t"/>
            <a:r>
              <a:rPr lang="en-US" sz="2400" dirty="0"/>
              <a:t>Set an example and post nice things to and about other people.</a:t>
            </a:r>
          </a:p>
          <a:p>
            <a:pPr lvl="2" fontAlgn="t"/>
            <a:r>
              <a:rPr lang="en-US" sz="2400" dirty="0"/>
              <a:t>Report cyberbullying to a trusted adult as soon as you aware of a bad situation.</a:t>
            </a:r>
          </a:p>
          <a:p>
            <a:pPr lvl="2" fontAlgn="t"/>
            <a:r>
              <a:rPr lang="en-US" sz="2400" dirty="0"/>
              <a:t>If you are in school, speak with other teachers, counselors and/or school administrators if you are aware of cyberbullying.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58145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address </a:t>
            </a:r>
            <a:r>
              <a:rPr lang="en-US" dirty="0" smtClean="0"/>
              <a:t>haters and trolls?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227</TotalTime>
  <Words>180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NewsPrint</vt:lpstr>
      <vt:lpstr>Haters and Trolls and Bears, Oh My! </vt:lpstr>
      <vt:lpstr>QUICK POLL: YES OR NO?</vt:lpstr>
      <vt:lpstr>PowerPoint Presentation</vt:lpstr>
      <vt:lpstr>PowerPoint Presentation</vt:lpstr>
      <vt:lpstr>PowerPoint Presentation</vt:lpstr>
      <vt:lpstr>3 CASE STUDIES</vt:lpstr>
      <vt:lpstr>How to address cyber-bullying?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acps</dc:creator>
  <cp:lastModifiedBy>Diane Harding</cp:lastModifiedBy>
  <cp:revision>13</cp:revision>
  <dcterms:created xsi:type="dcterms:W3CDTF">2015-08-22T00:49:07Z</dcterms:created>
  <dcterms:modified xsi:type="dcterms:W3CDTF">2017-08-25T16:00:25Z</dcterms:modified>
</cp:coreProperties>
</file>