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7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93738-2071-42E1-9DB6-5257F433C1E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E91E3-68C9-4037-9241-2DFE0AC3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7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E91E3-68C9-4037-9241-2DFE0AC361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6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4FF5F49-4200-457F-910A-F0F9528211C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18E9196-2DA8-4895-9E4E-8FE241E676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frm=1&amp;source=images&amp;cd=&amp;cad=rja&amp;docid=LBymJcNlSqsC9M&amp;tbnid=03G8SJhO9aMD1M:&amp;ved=0CAUQjRw&amp;url=http://scrippsmediaethics.blogspot.com/2011/05/truthiness-no-longer-myth.html&amp;ei=RF4dUpjjAo6A8gTGpIDgBw&amp;bvm=bv.51156542,d.cWc&amp;psig=AFQjCNFNLhF3lMtFTv5R3zMgQeJFZcv3sA&amp;ust=1377742724114153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zPWE0sI4WSPSPM&amp;tbnid=zQVWYEBRDuvU3M:&amp;ved=0CAUQjRw&amp;url=http://www2.macleans.ca/2013/08/07/google-chrome-hack-is-an-open-invitation/&amp;ei=vl4dUrbIBYeA9QSXh4DACg&amp;bvm=bv.51156542,d.cWc&amp;psig=AFQjCNGaC4b9fLVzJagEq7N5KGft66tzUg&amp;ust=1377742896982929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frm=1&amp;source=images&amp;cd=&amp;cad=rja&amp;docid=4D25-ipRwcWzUM&amp;tbnid=hVasKLM1VKPP6M:&amp;ved=0CAUQjRw&amp;url=http://www.synaptop.com/business-solutions/dailies&amp;ei=GF8dUu3qNI3C9QSH8YGIAw&amp;bvm=bv.51156542,d.cWc&amp;psig=AFQjCNHoPoLIfedJ_usGY54xMpBs4JmMnQ&amp;ust=1377742993859056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rct=j&amp;q=&amp;esrc=s&amp;frm=1&amp;source=images&amp;cd=&amp;cad=rja&amp;docid=tawGgSGLc9fgcM&amp;tbnid=FmlHwSxll-TrKM:&amp;ved=0CAUQjRw&amp;url=http://www.clker.com/clipart-no-cyber-bullies.html&amp;ei=dV8dUuy-EoG-9gSLsIC4Aw&amp;psig=AFQjCNEpi2FFea7m0MlokoDfIaDrHMFzcw&amp;ust=1377743092067868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rct=j&amp;q=&amp;esrc=s&amp;frm=1&amp;source=images&amp;cd=&amp;cad=rja&amp;docid=tawGgSGLc9fgcM&amp;tbnid=FmlHwSxll-TrKM:&amp;ved=0CAUQjRw&amp;url=http://www.clker.com/clipart-no-cyber-bullies.html&amp;ei=dV8dUuy-EoG-9gSLsIC4Aw&amp;psig=AFQjCNEpi2FFea7m0MlokoDfIaDrHMFzcw&amp;ust=1377743092067868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iEQE8bJUxY&amp;sns=e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What Should You Do?</a:t>
            </a:r>
          </a:p>
          <a:p>
            <a:r>
              <a:rPr lang="en-US" sz="4000" b="1" dirty="0" smtClean="0"/>
              <a:t>What Should You NOT Do?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5088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698310"/>
            <a:ext cx="3725554" cy="41148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Review the Checklist!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99" y="685800"/>
            <a:ext cx="250031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6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6900" y="4572000"/>
            <a:ext cx="8470900" cy="1600200"/>
          </a:xfrm>
        </p:spPr>
        <p:txBody>
          <a:bodyPr>
            <a:noAutofit/>
          </a:bodyPr>
          <a:lstStyle/>
          <a:p>
            <a:r>
              <a:rPr lang="en-US" sz="6600" dirty="0" smtClean="0"/>
              <a:t>PRIVATE VS. PUBLIC INFO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762000"/>
            <a:ext cx="4908774" cy="376732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Do NOT give out personal information.</a:t>
            </a:r>
          </a:p>
          <a:p>
            <a:r>
              <a:rPr lang="en-US" sz="3600" b="1" dirty="0" smtClean="0"/>
              <a:t>Use privacy settings if/when applicable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 (for ex: keeping an    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Instagram account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“private”)</a:t>
            </a:r>
            <a:endParaRPr lang="en-US" sz="3600" dirty="0"/>
          </a:p>
        </p:txBody>
      </p:sp>
      <p:sp>
        <p:nvSpPr>
          <p:cNvPr id="6" name="AutoShape 2" descr="data:image/jpeg;base64,/9j/4AAQSkZJRgABAQAAAQABAAD/2wCEAAkGBhQSEBUUEhIUFRQUFBQUEhQWFBQUFRQQFBAVFBQUFBQXHCYeFxkkGRQUHy8gIycpLCwsFR4xNTAqNSYrLCkBCQoKDgwOGg8PGiwcHRwpKS8pKSksKSwsLyksKSkpKSkpKSkpKSkpLC8sLCkpKSkpLCwsKSkpKSkpLCwpNSksLP/AABEIAL4BCQMBIgACEQEDEQH/xAAcAAABBQEBAQAAAAAAAAAAAAAEAgMFBgcBAAj/xABHEAABAwIDBAQICwYGAwEAAAABAAIDBBEFITEGEkFREyJhcTJSgZOhwdHSFBUjQlRyc5GSsbMHNENig7IkM0RTwuEXY4IW/8QAGgEAAgMBAQAAAAAAAAAAAAAAAAECAwQFBv/EACoRAAICAQQBBAICAgMAAAAAAAABAhEDBBIhMVEFE0FhFCJxkTLwI6Gx/9oADAMBAAIRAxEAPwDN8Zx2Vs8wE02U0oHysmgld/Mop2O1H0ibz0nvJWND/Ez/AG036rkNHAXaBR6KeI8jvx3UfSJvOye1PNxOptc1E3nZPeSoqK3aUttPzSsqlqF8DD8VqR/qJvOye8kjG6j6RN52T3kcKdNvw0FOyK1K+QY45UfSJ/PSe8vDGqj6RN52T3kiroSwXQ3BFl8ZqStB8OK1Djb4RN52T3k67E6i9hPP39NJ7yCpcgSi4phxSbKpzknwPNxOcfx5/PSe8lDFZ/8Afm87J7ycZCDonPgaRlefyMjF5v8Afm87J7yRLjsw/jzeek95JrC1umqi35oLsf7csJfjlQf9RN56T3k38eVH0ibzsntQ5CcipuJUrNe5RQUzFakj94m87J7y87Fakf6ibzsntTLpL5BPRw5JWUvI1yxk47UfSJvOye1eOO1H0ibzsntTzqMHgmH4aeBTTJrPF9jkeN1HGom89J7U4Mcn+kTeel95Auj3clwIJXfJI/HM/wBIm89J7y78bz/SJvPSe8o5KEiRF2H/ABtP9Im89J7yScVqPpE3nZPeQ7XgpW6lZDe0LOL1H0ibzsnvJDsbqB/qJvOye8vbqS6IFOySyeTvx5UfSJvOye8vHG6j6RN52T2pp9OmnRFSssU0wn49qPpE3nZPavfHtR9Im87J7UKGLhaglZbNhNoKhtYHdPKS1jyA6R7he1swTbQlfQvxrJ4y+a9if3v+m/1L6JTJHzniFNvVM54dPN+q5IaDfdAsOafr6jdqJu2eb9Zyfgc12irZzM02m7QmKOwTzGJxsKXuW1QYJTsS2JMVVSGd6bqsQ4NUebnVBbjxN8yGqmYvOaEc1H9Gi6fCL9Z33ITNyyxxrkEhpSWiwSXwkahSk0L7jdyCJbT3HWQZnqK5IJshGhS5K91tUfPg/Fv3KPqaNzdQUFsJ45sZOeaQ8J1uiVRx70g5DMoLrpN+Aijw2w3neQJUse86zfKj32fleyfgpQ0WAQYJZ3/k+yK+B24LwiU38GukuoEFf5PkiQ1Iml3QjKyMMHaoiU31QaMX78gsrrm5SQlSIulpd0bzhnwCdm9zUYiGUeWZ8ibkpiNMwjtV3cSso91oikpshCPkpgeCFkpCNM07LVkjLs62p5hOCx0KDsvXRQ3jXwGmNcLUwyoITzagHUJFbjJCXRJiZlkTJIOCCkddNFmO2TWxH73/AE3+pfRa+dNif3v+m/1L6LUzUfN2MH/ETfbTfrOTDHFEYpGTVTAC56ab9ZyUMMeBoqzDklFPliosQcON0iTEHPNiUy5hGRCaHhJFahHugkNTscJcbAZpveUvhAAYSdXHLuTKMs3CNiKelaw52LvyRjW3TjaEXuB5U6IEHNyZVJjYgXfgyIZGn2tTozvI0BNhTNbO1rcwCeSIrsQDRYZlQM5LjcpGjBjcnulwiLqOKMw6LdYSdT+SRNT3spVlJZoLsmgfeg6mXKlBLyAhEw1pbrmEVHSNe27bhDVFA5vC4QZt8J8MPhxBh1yXJ8VaMm5lQ9khnhIIrTQuxVQ8uNygJ3WRtQ6yXglB0sm+/wABvpPJBsjJQjufSO4Vg1x0kg+q31lPTUpupl+ZXOiBQc+WqlKW5lfMK5uqalo0FLTWQXQzKQHZe3UQYknokFm4Gkpg7UIWTDT80+RSe6u7qZOOaUeiBfC4ahJCsHRoOvpWht9Cg0Q1Klw0Rrky5PJp6aNcSa2J/e/6b/UvotfOmxH73/Tf6l9FqRcYjXQhk0xDf4spJ4n5VyC6F5dcC2fE8O5T9bTfLSfayfqOSBSqFHlJampP5AJcOa8ZjPmomr2fe03b1h6Va2UpTjow0XdkEUV49ZOD45M/mBBAIIJyspcmwDeQ9KexaVr5GkDJp19qEDrlI6bn7kU2qJCkry3XMKZp6iN/Gx5H2quMCcCZhyYYy+i1vpWtF3OAHeFCYjiQ8Fn3qIrJzlmU5EMkBHTKNSfJwtvquFnAapy1yANSbDvKsEGDiIZ5v4ng3sCCc8qxq2RtDhAHWfmeDeXeiZcP3nBxJy4cErDd5++4m4Lju9wyUlHCgxZcs1Pl8kd8GtolCNTDKIFK+LQiyu5MgJcNY/hY9ijK3BejG8DcelWqrphG27iq/WVBflwQaMGTIpd8FalYXvDG6kqw9GI2CNvAZ9p4lDYbTBjnuOuje5HUdMZHfn3JG3UZU6Xwv/R2jg6pJXgUdKwAWboPT2qGxeofEA5rQW8eYUjBjvLOl8hqArqRzndnZzXcMxEyeEN08O1SQCCf7YZckFv7nhDJOxOa4ZfcpSqgaW3cFHNwkHNpPNIvjlhJW+GeNOkGmR7ILCy8Y0EPdI8x2F1B19RvHsUni1Z81vlUOWpHT00KW6Qy1MSlPSPsm4YDI6w8vcpI6UeOWTOw/wC9/wBN/qX0Yvn7ZGi3Km9/4b/UvoBNFkZKStGcVNPeWT7R/wCoU7HSDkn6ueNr3kvb4b8r3PhnKyhcQxwu6rMhz4lRZ4v2/wBmF12IsjFhYu9AVeqql0huSu7t8yvbiRdFKII+FD09A98gbG0uJ5cO0ngFYsOwF82fgs8YjX6o4/krRRYa2Nu6xthxOpPaSg0LM4/ZXINkQG9Z53uNhkPv1Qdbs89mbesPT9yuLZo9/o94b+lu3xb6F3ZqnnU6RTumuTK62P0JTHWatBxPZyOYZix8Ya/9qnYxs1LC0kDfYPnN4DtGoTNWPIppRfAjABvTb50jG9/9aNVlp69shIfkTx4Ku4bF0dOL+E87x7uHoSo5UGbMt83XS4LfDhzWts0WGo8qWaNQVBjD2aHLkcwp+lx+N3htLTzGY+7gijPxfJ1kJCRV1wibd3kHNN1+0kTMmXc7usFWKmpdI7ecUE0jtfWuldcnLgOQQpFk6RZBzyEkNaCXE2AGZJPBBdjjudIRNG95a2IXcTaw/PuVijpujaGXufnO5ns7Ebg2DCBmdjK4dc67o8RvZzPFESU10IrzztbI/BFhqTJACMxcI59Kk9CpWY1aZFyUDSLbvcmPgz2eCd4cjr96nOgTUlKQgsWSS75IVsTpHdZpa0cOZUiI06Y1wBMjPI5fQ2ae6h8Yq+jG6NT6ApWvrhGy/HgqhUzF7iTxUWbNHic3ul0gV+aZeU+5B1MvBI78FboHndcoiiq+j4a6odKAUjU0mqZcNlpQ6W48R3qW6LB9jactkueLHepbwmiGCkml5MMxKY/CJPtZf1XIiEZIPEh8vL9tL+q5FQP6qgcLULwEKz4PssBZ84udRHwH1+Z7FWcLdvTs5NO+e5nW/MBXaj2gZKbHqu5HQ9x4IMtKPDJIwX7vyXJqPeaWhxbf5zbb1uIBOnenWOTzUFiK7iGEiNoawlsYPSO33DoIy1194k9cm+e6DnxsiKOvLyeksyzd5xILQQ51muO8epcA2ac8r5KaMPYoytwQEl8YHSOeHvLjvEjd3bR74c1hybnu8OGqCxc8MLNMmnwKKw58sb3MJjDrMIjfIQLkHdawZl7z84ts0ECwOZUrS1gkaD4JuWkG3htHXa0/Psbi48UpEZwoicS2cZKMuo7gRp5QqtXYJJD4Ter4wzH/AF5VovRpLo7jMJldUZk3JPMlVrxHZVj84+o7l80+Th5FXa3CpIj125cHDNp8qaKpLyRNSflERoEPVx9YLtXLZqC2t1JDVVVWyGqs2C7PmBvSSD5Zw0/22n5v1jx5ac1H7EYT0khqZB8nEeoDo6UZ37m699lcvhccpJac76JFmVrHHYuyOZkU8M0++lTXRWQY6Yh0SaMaLa1cfGgKBmxpfRJW6lhAUCSUaCrWCNpcVNEgAk6DVUjaHFuldZvgjRFko4t7oicRrDI4nhwCBcE+4IeZ1hmg7OONJRQNUy7oUcMylTS77l0NUkdOEdi+z1lI4VQb5udAhaanL3ADirfR0YY0D70jJq9QscaXbCcDitIfqO/Nq2VYthtYPhQYPEeT6FtKki3RKSxW/kyTbIxOncYgA4PeHkaOO+c7c1BRy9VStfB8tJ9rJ+o5RGIR7l3cDr2FQONFqT2Ehs/pK/sDB3k3PoA+9EAlIwdn+GaGgkuLnmwueQ07AiTHbIgg9osmjLnleR/0SuFbROZZr+s30juKtlHVtkF2G/McR3hZ4QiKStcw3aSCiipTcTSGOS7Kv4XtK11hJ1T43A96sEZuLg3HNBrhNS6BqyjL7We5lr3LQwmxFsi4Hd7wmKPB4ogNxmYFg5xLnAcg51yB2BStkhzEUWNcA4aumNKLV4FBGht0KYkp7ggi4OoOYKPaV4xooNtlPxbZFkmcZ3HctWn1hVWu2dmdKyHdILzbe1bu8Xb3YLlas+BDyUyQlcHaKjik7Yo208OTGC3f2ntJuT3qIZUEHXNWfEdmQ+5Yd13I5tPrCrlZhr4jZ7SO3UHuKaMk027kStDtARk/rDnxUxDMyQXaQeziqSnIqktORIKKEm0XUwrojUFRbSEZPG8OfFTdJiMcmjhfkcikTTTPPp0y6FSQYoDaXGBG0saeufQEDaIPaLGNY2nLiefYqy4J+Q3NymnoNeOO1A0ihsQqbndCOxOr3RYalRcUfEpo62nhS3s8xlktrLru6pbAsL6R4J0GqVlmXKoRcmSGA4SWt3yNdO5FYpXCNh5nRTEz2sZnoAq1QUnwuoJd/lx5u7eTUzhY5e/N5cn+K/2g3ZDDDvOnf4TmHcH8pc25W3rMIPCIFsmHLsu1agpI7OgyvLjcn54Morm/KyfaSfqOTlJgHTC8h3YzkSePY0KRnomRSPdL1nmR5ZEPrkguKrePyTSvs99mCxYGZBvdzUWefgrny6L/AIZRshYGRDdaPvPeeKMqMOZM20gvyPEdxVI2W2neHNilBeL7rJG5+RwWgRBJFzhTqXJTsX2Zkiu5vXZzAzA/mHrChdxatG7JR+JbKxTXcBuPPFuhPa3iplctPauBnjTZSmHY4+LQ3HEHRN4phLoH7jrHiCNCPUg91IxNuL8Mv2F49HLx3Xcj6ipSyy5pIOSnsL2ofHYP6zfSEzXj1PxMuTokw6NdocSjlF2u7xxRRYg28SVoCGSW1ydfEmixIhVCwV4sCSEq6CQ0+BMSUwIsQCDqCLj7kZvLhCCLimVjENlGOzjO4eWrfu4Kt12DyReG3Lxhm371o5akuiv3ckFEsKfRlhC6yUhXjEdlY35s6juzwb/VVSxLC3wus+3YRoQgplFrsHqMcla2we63eouSUuzJuSnq5uSYGiRfjSUbEOQdbUhjST5O9FTSWFyq1W1Jlflpw9qDoabFvdvpDIvI658vsRG6lMisLBOsiukzoTn/AEepaQvcABmVeMPoBEwD71zZXALN6RwzOiXtNiIibYa+tNHC1WWWeaxw6K/j+IF7hGy5N7WHEqYwXDDTREOd13neI5ZaL2zOC9G3p5R13eCDwafWUzXPLpCZLi3g2QLJJbfYh0u35ZJ0PhH6h/uatUWR4JUh1wTnun+5q1xSR1/TYuOJp+SjYnhRMkjmknee7e5jrHQ8uxAHD8rGxufBAubcXW+arPKPlHfXf/cURCxvIZ5FRs4Dx3JgGCYXGyRzo4wBugF3bbgrAIk1SwtYLNFkU1wTNeONLkS2OyExLG2QNu43PBo1KCxzaZsQLWZv9A71Sp53SOLnG5KZVlzqPERWKYq+aXpHdwHJq60XFwkCDJJ6Ux3NrjUjj5EHOk9/XY5uLxYisOgNTnCN8cSNB3lG1OByMF3Ny5gg/kgXtz8EVBUuYbtJCs2F7W6CUX/mVYlZZM7yCWPJKDuJqNPVNkF2kFLcxZtRYk+M3aSFaMO2qDrCTI80joY9VGXEuCe6NJLUqKdrhdpBS7Jmrh9DBakkIktSCxAnEH3l0OXXsTLnWGaRW3Q49wAzVB2pxtskoa3NrSQT2lE7S7S3vHGcuJ5qpEXQUt7/AOAmsZ1UGdEmev3eq4ix0ugMTxNobZhBJ5Z2SLsOGbpAGL11zuDy+xDwRbo7Tr2di9BTHwiO72p7dSOxxCOyJ5rVPbOYT0jwSOqEBheGuleGgalaVQ4Y2CLuGaDm6vPS2x7E1lW2GLlYZBVTB6A1lQZZB8mw3+s7gO5LxGZ9XOIo9L5nk0alW2niZTRBjdALHtPNBii/ajfy/wDpEbXT3NhoEIY7p59iSQlNiUjnNuwWioA2Rzh4p9Lmhaus4ijyd9X/AJtWjqSPVelSbw8+SAiq2SufukZPeCO0PIRAjsswlr3x1EhaSPlZf1XKbj2/cxvXbcqs5MotSqrLz0waLk2Vbxraom7IjYcXexVqp2pfUZaN5BIiapIqyykuOh5tyblEsYm2BekmsmYHbY8+WwRmEYK6c7zurGNXcT2N9qewfZ4vs+bJuobxd39imqmuLS2ONouRkNGtaOJSsvx4lH9pElQUscLBHEwMYOAFrniTzKIIUVSVrt4teADa4I0P3qTY9COlGe5EPiuzTZLuZ1XcuBVTrKF8brPaQfQe4rRwm6mjbILPAITKMmmUuY8MzMhda5WPFNlXNuYusPF4ju5qAkiINiLHkUGCcHF1JBNFir4z1Se5WbD9qmuyfkeaphC4HJEoZZQ6ZqMNQHC4NwnFm1Jiz4zk49ym2bahreu3NM349Un2WqSypO1W0WscZ7z6kzi22he0tZlzKqkj7m5SFOe90uhDnX1Sd9Je5DTT2SsnGFi66mErbcQbojZDY8T1HypAjZ1nDi/k0etB01YBcnkUqixdzZA5ptnwSNMXlhFxj0abU7OU7v4Teywtb7lGTbDQE5Ajyqfw6YyQseRmQCe9OuYgxW/JFYXs9FBm0Z8yoXazGf4UeZOWXPkpfH8YEMZ5nRVjY4tmqnyPz3Bdt/GPFARjdyfSJ7Z/BBSxbzv8x4u48uxR+J1m8exSOMYjc2Cgnpoy5J75CGTEFHU1WDqgHNSUyLSZYBbdfbxf+bVf1lmHzm7hw3D/AHNWppo9J6Uqwv8AkxLEP8+X7WX9VyEqI7tKfq5gZ5ftZf1XL1lAwTuMgXDDYqfjeq9EN16kzU2CaKNRDdK18kgZ+A14KzYJgIbaSYXOrW8B39qq2zcgdOHO8FuZV7irQ/MFDZnUFGVPsNL7oeaiDjvXIcOI5JbXJxpSLuH2RU9G8uBOe6epnkO13NSFDVOceFhq7mexEWulxtsLBMIwp2ghr0u6YSwUy9McBQeIYPHKMxnwIyKJDl0OQNpSVMpmI7NyR5jrN7NVDuYtNCjsRwCOUXtZ3MJmPJpfmBn7gg63wVOYnhjoXWOfI81E1cfVKDNB1KmRsa48pyMZJiZyRuXLGJ5bKJnqLlLr6rgECSonVw4qVsUXqc2Zw0zTNb2i/coGNtytV/Z9gu5H0hGZ0QLVT2RpdsuVPThrA0aAWXnxp1r14hSOdRUNsdnXzsBiI3m/NPEe1Z1TVE1JKd5paTk4HK4W3PYo7E8IjnbuyMDh6R3FRolDJsTjJWmUChxTpQXAHLXsRbXAol+yclM5zqclzXasOoHZzVelq3sebgjPMEWTTM0sKlJ+30TBSC1D0+INcigmZ3FxfI7QN6x+of7mrVlllEOsfqH+5q1NSR6T0p/8L/kxfaXZWSKaSSK7mmSRxHfIT61FUtYDkcjx71tWMYE9szmsERYST13Sb1ybnwclWq79nYldvFkTTzY+UeoqFEFpc0+MlP7M8qRndMz1GS0Qfs1yt1T3ySe6kv8A2Yg+J5yT3UUyUdHNdldwaLcpt46v/JO0OLOjdqrY7YtxaG2is0WHXl9iYP7Pz/6/OSexOjE/Ts0pOTrkIw7F2yDXNSbXqJh2Iew3b0Y/qSexSkWFTtFrQnvdKjaNen51xwPtcnmOQ4oZ/Fg/FMlCmqPFp/xTIomtDm+gq67dDCGo8Wn/ABTLvR1Pi0/4pk6LPwsoSuXQ/R1Pi0/4pl7oqjxaf8UyKD8LKFNeuyThouShOiqPFp/xTIWuwueUWd0IH8rpQgHo81cUVfaPHBJKLaDK6Albdt1YDsG4/wC35yT2JxmxTwLfJ/jk9iKMc/S8zd8WUncyKhsUqN0W4rTf/wAM7lH+OT2ICf8AZaHuud3zknupUa8GhyRlczKLXzKQQtXP7KG/y+cf7q5/4lZ/L51/upbWdJY5FE2YwczTNFsr5rZ6WjEbA0aAKMwTY91L/lthJ5ufKfyAUwYqjxaf8UydGDLpMuSe7+j28ltemvg1R4tP+KZe+C1Hi0/4pkUVfg5vodJSHBJ+DVHi0/4pl74NUeLT/imRQ/wcv0NvYo3EMHjmHXaL8+KlTR1Hi0/4pkk0E/i0/wCKZLaVv0/L9GfYrsg5l3R9YelQ7Kt8Zs4FaucNn8WD8UyArtkXS+HHB3h0oKdMktDm6kk0VDCawPJtruH+5q1lUqj/AGeFjrtLGk5X35DYEi9gRrktF+JXeMFJHT0mD2Ibfs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68363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hQSEBUUEhIUFRQUFBQUEhQWFBQUFRQQFBAVFBQUFBQXHCYeFxkkGRQUHy8gIycpLCwsFR4xNTAqNSYrLCkBCQoKDgwOGg8PGiwcHRwpKS8pKSksKSwsLyksKSkpKSkpKSkpKSkpLC8sLCkpKSkpLCwsKSkpKSkpLCwpNSksLP/AABEIAL4BCQMBIgACEQEDEQH/xAAcAAABBQEBAQAAAAAAAAAAAAAEAgMFBgcBAAj/xABHEAABAwIDBAQICwYGAwEAAAABAAIDBBEFITEGEkFREyJhcTJSgZOhwdHSFBUjQlRyc5GSsbMHNENig7IkM0RTwuEXY4IW/8QAGgEAAgMBAQAAAAAAAAAAAAAAAAECAwQFBv/EACoRAAICAQQBBAICAgMAAAAAAAABAhEDBBIhMVEFE0FhFCJxkTLwI6Gx/9oADAMBAAIRAxEAPwDN8Zx2Vs8wE02U0oHysmgld/Mop2O1H0ibz0nvJWND/Ez/AG036rkNHAXaBR6KeI8jvx3UfSJvOye1PNxOptc1E3nZPeSoqK3aUttPzSsqlqF8DD8VqR/qJvOye8kjG6j6RN52T3kcKdNvw0FOyK1K+QY45UfSJ/PSe8vDGqj6RN52T3kiroSwXQ3BFl8ZqStB8OK1Djb4RN52T3k67E6i9hPP39NJ7yCpcgSi4phxSbKpzknwPNxOcfx5/PSe8lDFZ/8Afm87J7ycZCDonPgaRlefyMjF5v8Afm87J7yRLjsw/jzeek95JrC1umqi35oLsf7csJfjlQf9RN56T3k38eVH0ibzsntQ5CcipuJUrNe5RQUzFakj94m87J7y87Fakf6ibzsntTLpL5BPRw5JWUvI1yxk47UfSJvOye1eOO1H0ibzsntTzqMHgmH4aeBTTJrPF9jkeN1HGom89J7U4Mcn+kTeel95Auj3clwIJXfJI/HM/wBIm89J7y78bz/SJvPSe8o5KEiRF2H/ABtP9Im89J7yScVqPpE3nZPeQ7XgpW6lZDe0LOL1H0ibzsnvJDsbqB/qJvOye8vbqS6IFOySyeTvx5UfSJvOye8vHG6j6RN52T2pp9OmnRFSssU0wn49qPpE3nZPavfHtR9Im87J7UKGLhaglZbNhNoKhtYHdPKS1jyA6R7he1swTbQlfQvxrJ4y+a9if3v+m/1L6JTJHzniFNvVM54dPN+q5IaDfdAsOafr6jdqJu2eb9Zyfgc12irZzM02m7QmKOwTzGJxsKXuW1QYJTsS2JMVVSGd6bqsQ4NUebnVBbjxN8yGqmYvOaEc1H9Gi6fCL9Z33ITNyyxxrkEhpSWiwSXwkahSk0L7jdyCJbT3HWQZnqK5IJshGhS5K91tUfPg/Fv3KPqaNzdQUFsJ45sZOeaQ8J1uiVRx70g5DMoLrpN+Aijw2w3neQJUse86zfKj32fleyfgpQ0WAQYJZ3/k+yK+B24LwiU38GukuoEFf5PkiQ1Iml3QjKyMMHaoiU31QaMX78gsrrm5SQlSIulpd0bzhnwCdm9zUYiGUeWZ8ibkpiNMwjtV3cSso91oikpshCPkpgeCFkpCNM07LVkjLs62p5hOCx0KDsvXRQ3jXwGmNcLUwyoITzagHUJFbjJCXRJiZlkTJIOCCkddNFmO2TWxH73/AE3+pfRa+dNif3v+m/1L6LUzUfN2MH/ETfbTfrOTDHFEYpGTVTAC56ab9ZyUMMeBoqzDklFPliosQcON0iTEHPNiUy5hGRCaHhJFahHugkNTscJcbAZpveUvhAAYSdXHLuTKMs3CNiKelaw52LvyRjW3TjaEXuB5U6IEHNyZVJjYgXfgyIZGn2tTozvI0BNhTNbO1rcwCeSIrsQDRYZlQM5LjcpGjBjcnulwiLqOKMw6LdYSdT+SRNT3spVlJZoLsmgfeg6mXKlBLyAhEw1pbrmEVHSNe27bhDVFA5vC4QZt8J8MPhxBh1yXJ8VaMm5lQ9khnhIIrTQuxVQ8uNygJ3WRtQ6yXglB0sm+/wABvpPJBsjJQjufSO4Vg1x0kg+q31lPTUpupl+ZXOiBQc+WqlKW5lfMK5uqalo0FLTWQXQzKQHZe3UQYknokFm4Gkpg7UIWTDT80+RSe6u7qZOOaUeiBfC4ahJCsHRoOvpWht9Cg0Q1Klw0Rrky5PJp6aNcSa2J/e/6b/UvotfOmxH73/Tf6l9FqRcYjXQhk0xDf4spJ4n5VyC6F5dcC2fE8O5T9bTfLSfayfqOSBSqFHlJampP5AJcOa8ZjPmomr2fe03b1h6Va2UpTjow0XdkEUV49ZOD45M/mBBAIIJyspcmwDeQ9KexaVr5GkDJp19qEDrlI6bn7kU2qJCkry3XMKZp6iN/Gx5H2quMCcCZhyYYy+i1vpWtF3OAHeFCYjiQ8Fn3qIrJzlmU5EMkBHTKNSfJwtvquFnAapy1yANSbDvKsEGDiIZ5v4ng3sCCc8qxq2RtDhAHWfmeDeXeiZcP3nBxJy4cErDd5++4m4Lju9wyUlHCgxZcs1Pl8kd8GtolCNTDKIFK+LQiyu5MgJcNY/hY9ijK3BejG8DcelWqrphG27iq/WVBflwQaMGTIpd8FalYXvDG6kqw9GI2CNvAZ9p4lDYbTBjnuOuje5HUdMZHfn3JG3UZU6Xwv/R2jg6pJXgUdKwAWboPT2qGxeofEA5rQW8eYUjBjvLOl8hqArqRzndnZzXcMxEyeEN08O1SQCCf7YZckFv7nhDJOxOa4ZfcpSqgaW3cFHNwkHNpPNIvjlhJW+GeNOkGmR7ILCy8Y0EPdI8x2F1B19RvHsUni1Z81vlUOWpHT00KW6Qy1MSlPSPsm4YDI6w8vcpI6UeOWTOw/wC9/wBN/qX0Yvn7ZGi3Km9/4b/UvoBNFkZKStGcVNPeWT7R/wCoU7HSDkn6ueNr3kvb4b8r3PhnKyhcQxwu6rMhz4lRZ4v2/wBmF12IsjFhYu9AVeqql0huSu7t8yvbiRdFKII+FD09A98gbG0uJ5cO0ngFYsOwF82fgs8YjX6o4/krRRYa2Nu6xthxOpPaSg0LM4/ZXINkQG9Z53uNhkPv1Qdbs89mbesPT9yuLZo9/o94b+lu3xb6F3ZqnnU6RTumuTK62P0JTHWatBxPZyOYZix8Ya/9qnYxs1LC0kDfYPnN4DtGoTNWPIppRfAjABvTb50jG9/9aNVlp69shIfkTx4Ku4bF0dOL+E87x7uHoSo5UGbMt83XS4LfDhzWts0WGo8qWaNQVBjD2aHLkcwp+lx+N3htLTzGY+7gijPxfJ1kJCRV1wibd3kHNN1+0kTMmXc7usFWKmpdI7ecUE0jtfWuldcnLgOQQpFk6RZBzyEkNaCXE2AGZJPBBdjjudIRNG95a2IXcTaw/PuVijpujaGXufnO5ns7Ebg2DCBmdjK4dc67o8RvZzPFESU10IrzztbI/BFhqTJACMxcI59Kk9CpWY1aZFyUDSLbvcmPgz2eCd4cjr96nOgTUlKQgsWSS75IVsTpHdZpa0cOZUiI06Y1wBMjPI5fQ2ae6h8Yq+jG6NT6ApWvrhGy/HgqhUzF7iTxUWbNHic3ul0gV+aZeU+5B1MvBI78FboHndcoiiq+j4a6odKAUjU0mqZcNlpQ6W48R3qW6LB9jactkueLHepbwmiGCkml5MMxKY/CJPtZf1XIiEZIPEh8vL9tL+q5FQP6qgcLULwEKz4PssBZ84udRHwH1+Z7FWcLdvTs5NO+e5nW/MBXaj2gZKbHqu5HQ9x4IMtKPDJIwX7vyXJqPeaWhxbf5zbb1uIBOnenWOTzUFiK7iGEiNoawlsYPSO33DoIy1194k9cm+e6DnxsiKOvLyeksyzd5xILQQ51muO8epcA2ac8r5KaMPYoytwQEl8YHSOeHvLjvEjd3bR74c1hybnu8OGqCxc8MLNMmnwKKw58sb3MJjDrMIjfIQLkHdawZl7z84ts0ECwOZUrS1gkaD4JuWkG3htHXa0/Psbi48UpEZwoicS2cZKMuo7gRp5QqtXYJJD4Ter4wzH/AF5VovRpLo7jMJldUZk3JPMlVrxHZVj84+o7l80+Th5FXa3CpIj125cHDNp8qaKpLyRNSflERoEPVx9YLtXLZqC2t1JDVVVWyGqs2C7PmBvSSD5Zw0/22n5v1jx5ac1H7EYT0khqZB8nEeoDo6UZ37m699lcvhccpJac76JFmVrHHYuyOZkU8M0++lTXRWQY6Yh0SaMaLa1cfGgKBmxpfRJW6lhAUCSUaCrWCNpcVNEgAk6DVUjaHFuldZvgjRFko4t7oicRrDI4nhwCBcE+4IeZ1hmg7OONJRQNUy7oUcMylTS77l0NUkdOEdi+z1lI4VQb5udAhaanL3ADirfR0YY0D70jJq9QscaXbCcDitIfqO/Nq2VYthtYPhQYPEeT6FtKki3RKSxW/kyTbIxOncYgA4PeHkaOO+c7c1BRy9VStfB8tJ9rJ+o5RGIR7l3cDr2FQONFqT2Ehs/pK/sDB3k3PoA+9EAlIwdn+GaGgkuLnmwueQ07AiTHbIgg9osmjLnleR/0SuFbROZZr+s30juKtlHVtkF2G/McR3hZ4QiKStcw3aSCiipTcTSGOS7Kv4XtK11hJ1T43A96sEZuLg3HNBrhNS6BqyjL7We5lr3LQwmxFsi4Hd7wmKPB4ogNxmYFg5xLnAcg51yB2BStkhzEUWNcA4aumNKLV4FBGht0KYkp7ggi4OoOYKPaV4xooNtlPxbZFkmcZ3HctWn1hVWu2dmdKyHdILzbe1bu8Xb3YLlas+BDyUyQlcHaKjik7Yo208OTGC3f2ntJuT3qIZUEHXNWfEdmQ+5Yd13I5tPrCrlZhr4jZ7SO3UHuKaMk027kStDtARk/rDnxUxDMyQXaQeziqSnIqktORIKKEm0XUwrojUFRbSEZPG8OfFTdJiMcmjhfkcikTTTPPp0y6FSQYoDaXGBG0saeufQEDaIPaLGNY2nLiefYqy4J+Q3NymnoNeOO1A0ihsQqbndCOxOr3RYalRcUfEpo62nhS3s8xlktrLru6pbAsL6R4J0GqVlmXKoRcmSGA4SWt3yNdO5FYpXCNh5nRTEz2sZnoAq1QUnwuoJd/lx5u7eTUzhY5e/N5cn+K/2g3ZDDDvOnf4TmHcH8pc25W3rMIPCIFsmHLsu1agpI7OgyvLjcn54Morm/KyfaSfqOTlJgHTC8h3YzkSePY0KRnomRSPdL1nmR5ZEPrkguKrePyTSvs99mCxYGZBvdzUWefgrny6L/AIZRshYGRDdaPvPeeKMqMOZM20gvyPEdxVI2W2neHNilBeL7rJG5+RwWgRBJFzhTqXJTsX2Zkiu5vXZzAzA/mHrChdxatG7JR+JbKxTXcBuPPFuhPa3iplctPauBnjTZSmHY4+LQ3HEHRN4phLoH7jrHiCNCPUg91IxNuL8Mv2F49HLx3Xcj6ipSyy5pIOSnsL2ofHYP6zfSEzXj1PxMuTokw6NdocSjlF2u7xxRRYg28SVoCGSW1ydfEmixIhVCwV4sCSEq6CQ0+BMSUwIsQCDqCLj7kZvLhCCLimVjENlGOzjO4eWrfu4Kt12DyReG3Lxhm371o5akuiv3ckFEsKfRlhC6yUhXjEdlY35s6juzwb/VVSxLC3wus+3YRoQgplFrsHqMcla2we63eouSUuzJuSnq5uSYGiRfjSUbEOQdbUhjST5O9FTSWFyq1W1Jlflpw9qDoabFvdvpDIvI658vsRG6lMisLBOsiukzoTn/AEepaQvcABmVeMPoBEwD71zZXALN6RwzOiXtNiIibYa+tNHC1WWWeaxw6K/j+IF7hGy5N7WHEqYwXDDTREOd13neI5ZaL2zOC9G3p5R13eCDwafWUzXPLpCZLi3g2QLJJbfYh0u35ZJ0PhH6h/uatUWR4JUh1wTnun+5q1xSR1/TYuOJp+SjYnhRMkjmknee7e5jrHQ8uxAHD8rGxufBAubcXW+arPKPlHfXf/cURCxvIZ5FRs4Dx3JgGCYXGyRzo4wBugF3bbgrAIk1SwtYLNFkU1wTNeONLkS2OyExLG2QNu43PBo1KCxzaZsQLWZv9A71Sp53SOLnG5KZVlzqPERWKYq+aXpHdwHJq60XFwkCDJJ6Ux3NrjUjj5EHOk9/XY5uLxYisOgNTnCN8cSNB3lG1OByMF3Ny5gg/kgXtz8EVBUuYbtJCs2F7W6CUX/mVYlZZM7yCWPJKDuJqNPVNkF2kFLcxZtRYk+M3aSFaMO2qDrCTI80joY9VGXEuCe6NJLUqKdrhdpBS7Jmrh9DBakkIktSCxAnEH3l0OXXsTLnWGaRW3Q49wAzVB2pxtskoa3NrSQT2lE7S7S3vHGcuJ5qpEXQUt7/AOAmsZ1UGdEmev3eq4ix0ugMTxNobZhBJ5Z2SLsOGbpAGL11zuDy+xDwRbo7Tr2di9BTHwiO72p7dSOxxCOyJ5rVPbOYT0jwSOqEBheGuleGgalaVQ4Y2CLuGaDm6vPS2x7E1lW2GLlYZBVTB6A1lQZZB8mw3+s7gO5LxGZ9XOIo9L5nk0alW2niZTRBjdALHtPNBii/ajfy/wDpEbXT3NhoEIY7p59iSQlNiUjnNuwWioA2Rzh4p9Lmhaus4ijyd9X/AJtWjqSPVelSbw8+SAiq2SufukZPeCO0PIRAjsswlr3x1EhaSPlZf1XKbj2/cxvXbcqs5MotSqrLz0waLk2Vbxraom7IjYcXexVqp2pfUZaN5BIiapIqyykuOh5tyblEsYm2BekmsmYHbY8+WwRmEYK6c7zurGNXcT2N9qewfZ4vs+bJuobxd39imqmuLS2ONouRkNGtaOJSsvx4lH9pElQUscLBHEwMYOAFrniTzKIIUVSVrt4teADa4I0P3qTY9COlGe5EPiuzTZLuZ1XcuBVTrKF8brPaQfQe4rRwm6mjbILPAITKMmmUuY8MzMhda5WPFNlXNuYusPF4ju5qAkiINiLHkUGCcHF1JBNFir4z1Se5WbD9qmuyfkeaphC4HJEoZZQ6ZqMNQHC4NwnFm1Jiz4zk49ym2bahreu3NM349Un2WqSypO1W0WscZ7z6kzi22he0tZlzKqkj7m5SFOe90uhDnX1Sd9Je5DTT2SsnGFi66mErbcQbojZDY8T1HypAjZ1nDi/k0etB01YBcnkUqixdzZA5ptnwSNMXlhFxj0abU7OU7v4Teywtb7lGTbDQE5Ajyqfw6YyQseRmQCe9OuYgxW/JFYXs9FBm0Z8yoXazGf4UeZOWXPkpfH8YEMZ5nRVjY4tmqnyPz3Bdt/GPFARjdyfSJ7Z/BBSxbzv8x4u48uxR+J1m8exSOMYjc2Cgnpoy5J75CGTEFHU1WDqgHNSUyLSZYBbdfbxf+bVf1lmHzm7hw3D/AHNWppo9J6Uqwv8AkxLEP8+X7WX9VyEqI7tKfq5gZ5ftZf1XL1lAwTuMgXDDYqfjeq9EN16kzU2CaKNRDdK18kgZ+A14KzYJgIbaSYXOrW8B39qq2zcgdOHO8FuZV7irQ/MFDZnUFGVPsNL7oeaiDjvXIcOI5JbXJxpSLuH2RU9G8uBOe6epnkO13NSFDVOceFhq7mexEWulxtsLBMIwp2ghr0u6YSwUy9McBQeIYPHKMxnwIyKJDl0OQNpSVMpmI7NyR5jrN7NVDuYtNCjsRwCOUXtZ3MJmPJpfmBn7gg63wVOYnhjoXWOfI81E1cfVKDNB1KmRsa48pyMZJiZyRuXLGJ5bKJnqLlLr6rgECSonVw4qVsUXqc2Zw0zTNb2i/coGNtytV/Z9gu5H0hGZ0QLVT2RpdsuVPThrA0aAWXnxp1r14hSOdRUNsdnXzsBiI3m/NPEe1Z1TVE1JKd5paTk4HK4W3PYo7E8IjnbuyMDh6R3FRolDJsTjJWmUChxTpQXAHLXsRbXAol+yclM5zqclzXasOoHZzVelq3sebgjPMEWTTM0sKlJ+30TBSC1D0+INcigmZ3FxfI7QN6x+of7mrVlllEOsfqH+5q1NSR6T0p/8L/kxfaXZWSKaSSK7mmSRxHfIT61FUtYDkcjx71tWMYE9szmsERYST13Sb1ybnwclWq79nYldvFkTTzY+UeoqFEFpc0+MlP7M8qRndMz1GS0Qfs1yt1T3ySe6kv8A2Yg+J5yT3UUyUdHNdldwaLcpt46v/JO0OLOjdqrY7YtxaG2is0WHXl9iYP7Pz/6/OSexOjE/Ts0pOTrkIw7F2yDXNSbXqJh2Iew3b0Y/qSexSkWFTtFrQnvdKjaNen51xwPtcnmOQ4oZ/Fg/FMlCmqPFp/xTIomtDm+gq67dDCGo8Wn/ABTLvR1Pi0/4pk6LPwsoSuXQ/R1Pi0/4pl7oqjxaf8UyKD8LKFNeuyThouShOiqPFp/xTIWuwueUWd0IH8rpQgHo81cUVfaPHBJKLaDK6Albdt1YDsG4/wC35yT2JxmxTwLfJ/jk9iKMc/S8zd8WUncyKhsUqN0W4rTf/wAM7lH+OT2ICf8AZaHuud3zknupUa8GhyRlczKLXzKQQtXP7KG/y+cf7q5/4lZ/L51/upbWdJY5FE2YwczTNFsr5rZ6WjEbA0aAKMwTY91L/lthJ5ufKfyAUwYqjxaf8UydGDLpMuSe7+j28ltemvg1R4tP+KZe+C1Hi0/4pkUVfg5vodJSHBJ+DVHi0/4pl74NUeLT/imRQ/wcv0NvYo3EMHjmHXaL8+KlTR1Hi0/4pkk0E/i0/wCKZLaVv0/L9GfYrsg5l3R9YelQ7Kt8Zs4FaucNn8WD8UyArtkXS+HHB3h0oKdMktDm6kk0VDCawPJtruH+5q1lUqj/AGeFjrtLGk5X35DYEi9gRrktF+JXeMFJHT0mD2Ibfs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-715963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data:image/jpeg;base64,/9j/4AAQSkZJRgABAQAAAQABAAD/2wCEAAkGBhQSEBUUEhIUFRQUFBQUEhQWFBQUFRQQFBAVFBQUFBQXHCYeFxkkGRQUHy8gIycpLCwsFR4xNTAqNSYrLCkBCQoKDgwOGg8PGiwcHRwpKS8pKSksKSwsLyksKSkpKSkpKSkpKSkpLC8sLCkpKSkpLCwsKSkpKSkpLCwpNSksLP/AABEIAL4BCQMBIgACEQEDEQH/xAAcAAABBQEBAQAAAAAAAAAAAAAEAgMFBgcBAAj/xABHEAABAwIDBAQICwYGAwEAAAABAAIDBBEFITEGEkFREyJhcTJSgZOhwdHSFBUjQlRyc5GSsbMHNENig7IkM0RTwuEXY4IW/8QAGgEAAgMBAQAAAAAAAAAAAAAAAAECAwQFBv/EACoRAAICAQQBBAICAgMAAAAAAAABAhEDBBIhMVEFE0FhFCJxkTLwI6Gx/9oADAMBAAIRAxEAPwDN8Zx2Vs8wE02U0oHysmgld/Mop2O1H0ibz0nvJWND/Ez/AG036rkNHAXaBR6KeI8jvx3UfSJvOye1PNxOptc1E3nZPeSoqK3aUttPzSsqlqF8DD8VqR/qJvOye8kjG6j6RN52T3kcKdNvw0FOyK1K+QY45UfSJ/PSe8vDGqj6RN52T3kiroSwXQ3BFl8ZqStB8OK1Djb4RN52T3k67E6i9hPP39NJ7yCpcgSi4phxSbKpzknwPNxOcfx5/PSe8lDFZ/8Afm87J7ycZCDonPgaRlefyMjF5v8Afm87J7yRLjsw/jzeek95JrC1umqi35oLsf7csJfjlQf9RN56T3k38eVH0ibzsntQ5CcipuJUrNe5RQUzFakj94m87J7y87Fakf6ibzsntTLpL5BPRw5JWUvI1yxk47UfSJvOye1eOO1H0ibzsntTzqMHgmH4aeBTTJrPF9jkeN1HGom89J7U4Mcn+kTeel95Auj3clwIJXfJI/HM/wBIm89J7y78bz/SJvPSe8o5KEiRF2H/ABtP9Im89J7yScVqPpE3nZPeQ7XgpW6lZDe0LOL1H0ibzsnvJDsbqB/qJvOye8vbqS6IFOySyeTvx5UfSJvOye8vHG6j6RN52T2pp9OmnRFSssU0wn49qPpE3nZPavfHtR9Im87J7UKGLhaglZbNhNoKhtYHdPKS1jyA6R7he1swTbQlfQvxrJ4y+a9if3v+m/1L6JTJHzniFNvVM54dPN+q5IaDfdAsOafr6jdqJu2eb9Zyfgc12irZzM02m7QmKOwTzGJxsKXuW1QYJTsS2JMVVSGd6bqsQ4NUebnVBbjxN8yGqmYvOaEc1H9Gi6fCL9Z33ITNyyxxrkEhpSWiwSXwkahSk0L7jdyCJbT3HWQZnqK5IJshGhS5K91tUfPg/Fv3KPqaNzdQUFsJ45sZOeaQ8J1uiVRx70g5DMoLrpN+Aijw2w3neQJUse86zfKj32fleyfgpQ0WAQYJZ3/k+yK+B24LwiU38GukuoEFf5PkiQ1Iml3QjKyMMHaoiU31QaMX78gsrrm5SQlSIulpd0bzhnwCdm9zUYiGUeWZ8ibkpiNMwjtV3cSso91oikpshCPkpgeCFkpCNM07LVkjLs62p5hOCx0KDsvXRQ3jXwGmNcLUwyoITzagHUJFbjJCXRJiZlkTJIOCCkddNFmO2TWxH73/AE3+pfRa+dNif3v+m/1L6LUzUfN2MH/ETfbTfrOTDHFEYpGTVTAC56ab9ZyUMMeBoqzDklFPliosQcON0iTEHPNiUy5hGRCaHhJFahHugkNTscJcbAZpveUvhAAYSdXHLuTKMs3CNiKelaw52LvyRjW3TjaEXuB5U6IEHNyZVJjYgXfgyIZGn2tTozvI0BNhTNbO1rcwCeSIrsQDRYZlQM5LjcpGjBjcnulwiLqOKMw6LdYSdT+SRNT3spVlJZoLsmgfeg6mXKlBLyAhEw1pbrmEVHSNe27bhDVFA5vC4QZt8J8MPhxBh1yXJ8VaMm5lQ9khnhIIrTQuxVQ8uNygJ3WRtQ6yXglB0sm+/wABvpPJBsjJQjufSO4Vg1x0kg+q31lPTUpupl+ZXOiBQc+WqlKW5lfMK5uqalo0FLTWQXQzKQHZe3UQYknokFm4Gkpg7UIWTDT80+RSe6u7qZOOaUeiBfC4ahJCsHRoOvpWht9Cg0Q1Klw0Rrky5PJp6aNcSa2J/e/6b/UvotfOmxH73/Tf6l9FqRcYjXQhk0xDf4spJ4n5VyC6F5dcC2fE8O5T9bTfLSfayfqOSBSqFHlJampP5AJcOa8ZjPmomr2fe03b1h6Va2UpTjow0XdkEUV49ZOD45M/mBBAIIJyspcmwDeQ9KexaVr5GkDJp19qEDrlI6bn7kU2qJCkry3XMKZp6iN/Gx5H2quMCcCZhyYYy+i1vpWtF3OAHeFCYjiQ8Fn3qIrJzlmU5EMkBHTKNSfJwtvquFnAapy1yANSbDvKsEGDiIZ5v4ng3sCCc8qxq2RtDhAHWfmeDeXeiZcP3nBxJy4cErDd5++4m4Lju9wyUlHCgxZcs1Pl8kd8GtolCNTDKIFK+LQiyu5MgJcNY/hY9ijK3BejG8DcelWqrphG27iq/WVBflwQaMGTIpd8FalYXvDG6kqw9GI2CNvAZ9p4lDYbTBjnuOuje5HUdMZHfn3JG3UZU6Xwv/R2jg6pJXgUdKwAWboPT2qGxeofEA5rQW8eYUjBjvLOl8hqArqRzndnZzXcMxEyeEN08O1SQCCf7YZckFv7nhDJOxOa4ZfcpSqgaW3cFHNwkHNpPNIvjlhJW+GeNOkGmR7ILCy8Y0EPdI8x2F1B19RvHsUni1Z81vlUOWpHT00KW6Qy1MSlPSPsm4YDI6w8vcpI6UeOWTOw/wC9/wBN/qX0Yvn7ZGi3Km9/4b/UvoBNFkZKStGcVNPeWT7R/wCoU7HSDkn6ueNr3kvb4b8r3PhnKyhcQxwu6rMhz4lRZ4v2/wBmF12IsjFhYu9AVeqql0huSu7t8yvbiRdFKII+FD09A98gbG0uJ5cO0ngFYsOwF82fgs8YjX6o4/krRRYa2Nu6xthxOpPaSg0LM4/ZXINkQG9Z53uNhkPv1Qdbs89mbesPT9yuLZo9/o94b+lu3xb6F3ZqnnU6RTumuTK62P0JTHWatBxPZyOYZix8Ya/9qnYxs1LC0kDfYPnN4DtGoTNWPIppRfAjABvTb50jG9/9aNVlp69shIfkTx4Ku4bF0dOL+E87x7uHoSo5UGbMt83XS4LfDhzWts0WGo8qWaNQVBjD2aHLkcwp+lx+N3htLTzGY+7gijPxfJ1kJCRV1wibd3kHNN1+0kTMmXc7usFWKmpdI7ecUE0jtfWuldcnLgOQQpFk6RZBzyEkNaCXE2AGZJPBBdjjudIRNG95a2IXcTaw/PuVijpujaGXufnO5ns7Ebg2DCBmdjK4dc67o8RvZzPFESU10IrzztbI/BFhqTJACMxcI59Kk9CpWY1aZFyUDSLbvcmPgz2eCd4cjr96nOgTUlKQgsWSS75IVsTpHdZpa0cOZUiI06Y1wBMjPI5fQ2ae6h8Yq+jG6NT6ApWvrhGy/HgqhUzF7iTxUWbNHic3ul0gV+aZeU+5B1MvBI78FboHndcoiiq+j4a6odKAUjU0mqZcNlpQ6W48R3qW6LB9jactkueLHepbwmiGCkml5MMxKY/CJPtZf1XIiEZIPEh8vL9tL+q5FQP6qgcLULwEKz4PssBZ84udRHwH1+Z7FWcLdvTs5NO+e5nW/MBXaj2gZKbHqu5HQ9x4IMtKPDJIwX7vyXJqPeaWhxbf5zbb1uIBOnenWOTzUFiK7iGEiNoawlsYPSO33DoIy1194k9cm+e6DnxsiKOvLyeksyzd5xILQQ51muO8epcA2ac8r5KaMPYoytwQEl8YHSOeHvLjvEjd3bR74c1hybnu8OGqCxc8MLNMmnwKKw58sb3MJjDrMIjfIQLkHdawZl7z84ts0ECwOZUrS1gkaD4JuWkG3htHXa0/Psbi48UpEZwoicS2cZKMuo7gRp5QqtXYJJD4Ter4wzH/AF5VovRpLo7jMJldUZk3JPMlVrxHZVj84+o7l80+Th5FXa3CpIj125cHDNp8qaKpLyRNSflERoEPVx9YLtXLZqC2t1JDVVVWyGqs2C7PmBvSSD5Zw0/22n5v1jx5ac1H7EYT0khqZB8nEeoDo6UZ37m699lcvhccpJac76JFmVrHHYuyOZkU8M0++lTXRWQY6Yh0SaMaLa1cfGgKBmxpfRJW6lhAUCSUaCrWCNpcVNEgAk6DVUjaHFuldZvgjRFko4t7oicRrDI4nhwCBcE+4IeZ1hmg7OONJRQNUy7oUcMylTS77l0NUkdOEdi+z1lI4VQb5udAhaanL3ADirfR0YY0D70jJq9QscaXbCcDitIfqO/Nq2VYthtYPhQYPEeT6FtKki3RKSxW/kyTbIxOncYgA4PeHkaOO+c7c1BRy9VStfB8tJ9rJ+o5RGIR7l3cDr2FQONFqT2Ehs/pK/sDB3k3PoA+9EAlIwdn+GaGgkuLnmwueQ07AiTHbIgg9osmjLnleR/0SuFbROZZr+s30juKtlHVtkF2G/McR3hZ4QiKStcw3aSCiipTcTSGOS7Kv4XtK11hJ1T43A96sEZuLg3HNBrhNS6BqyjL7We5lr3LQwmxFsi4Hd7wmKPB4ogNxmYFg5xLnAcg51yB2BStkhzEUWNcA4aumNKLV4FBGht0KYkp7ggi4OoOYKPaV4xooNtlPxbZFkmcZ3HctWn1hVWu2dmdKyHdILzbe1bu8Xb3YLlas+BDyUyQlcHaKjik7Yo208OTGC3f2ntJuT3qIZUEHXNWfEdmQ+5Yd13I5tPrCrlZhr4jZ7SO3UHuKaMk027kStDtARk/rDnxUxDMyQXaQeziqSnIqktORIKKEm0XUwrojUFRbSEZPG8OfFTdJiMcmjhfkcikTTTPPp0y6FSQYoDaXGBG0saeufQEDaIPaLGNY2nLiefYqy4J+Q3NymnoNeOO1A0ihsQqbndCOxOr3RYalRcUfEpo62nhS3s8xlktrLru6pbAsL6R4J0GqVlmXKoRcmSGA4SWt3yNdO5FYpXCNh5nRTEz2sZnoAq1QUnwuoJd/lx5u7eTUzhY5e/N5cn+K/2g3ZDDDvOnf4TmHcH8pc25W3rMIPCIFsmHLsu1agpI7OgyvLjcn54Morm/KyfaSfqOTlJgHTC8h3YzkSePY0KRnomRSPdL1nmR5ZEPrkguKrePyTSvs99mCxYGZBvdzUWefgrny6L/AIZRshYGRDdaPvPeeKMqMOZM20gvyPEdxVI2W2neHNilBeL7rJG5+RwWgRBJFzhTqXJTsX2Zkiu5vXZzAzA/mHrChdxatG7JR+JbKxTXcBuPPFuhPa3iplctPauBnjTZSmHY4+LQ3HEHRN4phLoH7jrHiCNCPUg91IxNuL8Mv2F49HLx3Xcj6ipSyy5pIOSnsL2ofHYP6zfSEzXj1PxMuTokw6NdocSjlF2u7xxRRYg28SVoCGSW1ydfEmixIhVCwV4sCSEq6CQ0+BMSUwIsQCDqCLj7kZvLhCCLimVjENlGOzjO4eWrfu4Kt12DyReG3Lxhm371o5akuiv3ckFEsKfRlhC6yUhXjEdlY35s6juzwb/VVSxLC3wus+3YRoQgplFrsHqMcla2we63eouSUuzJuSnq5uSYGiRfjSUbEOQdbUhjST5O9FTSWFyq1W1Jlflpw9qDoabFvdvpDIvI658vsRG6lMisLBOsiukzoTn/AEepaQvcABmVeMPoBEwD71zZXALN6RwzOiXtNiIibYa+tNHC1WWWeaxw6K/j+IF7hGy5N7WHEqYwXDDTREOd13neI5ZaL2zOC9G3p5R13eCDwafWUzXPLpCZLi3g2QLJJbfYh0u35ZJ0PhH6h/uatUWR4JUh1wTnun+5q1xSR1/TYuOJp+SjYnhRMkjmknee7e5jrHQ8uxAHD8rGxufBAubcXW+arPKPlHfXf/cURCxvIZ5FRs4Dx3JgGCYXGyRzo4wBugF3bbgrAIk1SwtYLNFkU1wTNeONLkS2OyExLG2QNu43PBo1KCxzaZsQLWZv9A71Sp53SOLnG5KZVlzqPERWKYq+aXpHdwHJq60XFwkCDJJ6Ux3NrjUjj5EHOk9/XY5uLxYisOgNTnCN8cSNB3lG1OByMF3Ny5gg/kgXtz8EVBUuYbtJCs2F7W6CUX/mVYlZZM7yCWPJKDuJqNPVNkF2kFLcxZtRYk+M3aSFaMO2qDrCTI80joY9VGXEuCe6NJLUqKdrhdpBS7Jmrh9DBakkIktSCxAnEH3l0OXXsTLnWGaRW3Q49wAzVB2pxtskoa3NrSQT2lE7S7S3vHGcuJ5qpEXQUt7/AOAmsZ1UGdEmev3eq4ix0ugMTxNobZhBJ5Z2SLsOGbpAGL11zuDy+xDwRbo7Tr2di9BTHwiO72p7dSOxxCOyJ5rVPbOYT0jwSOqEBheGuleGgalaVQ4Y2CLuGaDm6vPS2x7E1lW2GLlYZBVTB6A1lQZZB8mw3+s7gO5LxGZ9XOIo9L5nk0alW2niZTRBjdALHtPNBii/ajfy/wDpEbXT3NhoEIY7p59iSQlNiUjnNuwWioA2Rzh4p9Lmhaus4ijyd9X/AJtWjqSPVelSbw8+SAiq2SufukZPeCO0PIRAjsswlr3x1EhaSPlZf1XKbj2/cxvXbcqs5MotSqrLz0waLk2Vbxraom7IjYcXexVqp2pfUZaN5BIiapIqyykuOh5tyblEsYm2BekmsmYHbY8+WwRmEYK6c7zurGNXcT2N9qewfZ4vs+bJuobxd39imqmuLS2ONouRkNGtaOJSsvx4lH9pElQUscLBHEwMYOAFrniTzKIIUVSVrt4teADa4I0P3qTY9COlGe5EPiuzTZLuZ1XcuBVTrKF8brPaQfQe4rRwm6mjbILPAITKMmmUuY8MzMhda5WPFNlXNuYusPF4ju5qAkiINiLHkUGCcHF1JBNFir4z1Se5WbD9qmuyfkeaphC4HJEoZZQ6ZqMNQHC4NwnFm1Jiz4zk49ym2bahreu3NM349Un2WqSypO1W0WscZ7z6kzi22he0tZlzKqkj7m5SFOe90uhDnX1Sd9Je5DTT2SsnGFi66mErbcQbojZDY8T1HypAjZ1nDi/k0etB01YBcnkUqixdzZA5ptnwSNMXlhFxj0abU7OU7v4Teywtb7lGTbDQE5Ajyqfw6YyQseRmQCe9OuYgxW/JFYXs9FBm0Z8yoXazGf4UeZOWXPkpfH8YEMZ5nRVjY4tmqnyPz3Bdt/GPFARjdyfSJ7Z/BBSxbzv8x4u48uxR+J1m8exSOMYjc2Cgnpoy5J75CGTEFHU1WDqgHNSUyLSZYBbdfbxf+bVf1lmHzm7hw3D/AHNWppo9J6Uqwv8AkxLEP8+X7WX9VyEqI7tKfq5gZ5ftZf1XL1lAwTuMgXDDYqfjeq9EN16kzU2CaKNRDdK18kgZ+A14KzYJgIbaSYXOrW8B39qq2zcgdOHO8FuZV7irQ/MFDZnUFGVPsNL7oeaiDjvXIcOI5JbXJxpSLuH2RU9G8uBOe6epnkO13NSFDVOceFhq7mexEWulxtsLBMIwp2ghr0u6YSwUy9McBQeIYPHKMxnwIyKJDl0OQNpSVMpmI7NyR5jrN7NVDuYtNCjsRwCOUXtZ3MJmPJpfmBn7gg63wVOYnhjoXWOfI81E1cfVKDNB1KmRsa48pyMZJiZyRuXLGJ5bKJnqLlLr6rgECSonVw4qVsUXqc2Zw0zTNb2i/coGNtytV/Z9gu5H0hGZ0QLVT2RpdsuVPThrA0aAWXnxp1r14hSOdRUNsdnXzsBiI3m/NPEe1Z1TVE1JKd5paTk4HK4W3PYo7E8IjnbuyMDh6R3FRolDJsTjJWmUChxTpQXAHLXsRbXAol+yclM5zqclzXasOoHZzVelq3sebgjPMEWTTM0sKlJ+30TBSC1D0+INcigmZ3FxfI7QN6x+of7mrVlllEOsfqH+5q1NSR6T0p/8L/kxfaXZWSKaSSK7mmSRxHfIT61FUtYDkcjx71tWMYE9szmsERYST13Sb1ybnwclWq79nYldvFkTTzY+UeoqFEFpc0+MlP7M8qRndMz1GS0Qfs1yt1T3ySe6kv8A2Yg+J5yT3UUyUdHNdldwaLcpt46v/JO0OLOjdqrY7YtxaG2is0WHXl9iYP7Pz/6/OSexOjE/Ts0pOTrkIw7F2yDXNSbXqJh2Iew3b0Y/qSexSkWFTtFrQnvdKjaNen51xwPtcnmOQ4oZ/Fg/FMlCmqPFp/xTIomtDm+gq67dDCGo8Wn/ABTLvR1Pi0/4pk6LPwsoSuXQ/R1Pi0/4pl7oqjxaf8UyKD8LKFNeuyThouShOiqPFp/xTIWuwueUWd0IH8rpQgHo81cUVfaPHBJKLaDK6Albdt1YDsG4/wC35yT2JxmxTwLfJ/jk9iKMc/S8zd8WUncyKhsUqN0W4rTf/wAM7lH+OT2ICf8AZaHuud3zknupUa8GhyRlczKLXzKQQtXP7KG/y+cf7q5/4lZ/L51/upbWdJY5FE2YwczTNFsr5rZ6WjEbA0aAKMwTY91L/lthJ5ufKfyAUwYqjxaf8UydGDLpMuSe7+j28ltemvg1R4tP+KZe+C1Hi0/4pkUVfg5vodJSHBJ+DVHi0/4pl74NUeLT/imRQ/wcv0NvYo3EMHjmHXaL8+KlTR1Hi0/4pkk0E/i0/wCKZLaVv0/L9GfYrsg5l3R9YelQ7Kt8Zs4FaucNn8WD8UyArtkXS+HHB3h0oKdMktDm6kk0VDCawPJtruH+5q1lUqj/AGeFjrtLGk5X35DYEi9gRrktF+JXeMFJHT0mD2Ibfs/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074" y="1904999"/>
            <a:ext cx="3154207" cy="2223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40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PASSWORDS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38600" cy="376732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Do NOT share your passwords. </a:t>
            </a:r>
          </a:p>
          <a:p>
            <a:r>
              <a:rPr lang="en-US" sz="4000" b="1" dirty="0" smtClean="0"/>
              <a:t>Be sure to </a:t>
            </a:r>
          </a:p>
          <a:p>
            <a:pPr marL="0" indent="0">
              <a:buNone/>
            </a:pPr>
            <a:r>
              <a:rPr lang="en-US" sz="4000" b="1" dirty="0" smtClean="0"/>
              <a:t>  LOG OFF if  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you leave your  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computer.</a:t>
            </a:r>
            <a:endParaRPr lang="en-US" sz="4000" b="1" dirty="0"/>
          </a:p>
        </p:txBody>
      </p:sp>
      <p:pic>
        <p:nvPicPr>
          <p:cNvPr id="2050" name="Picture 2" descr="http://www2.macleans.ca/wp-content/uploads/2013/08/passwords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30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NO DOWNLOADS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4953000" cy="4114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Do NOT download or install anything (including apps) on your computer unless you ask a teacher or parent first to confirm that it is okay.</a:t>
            </a:r>
          </a:p>
        </p:txBody>
      </p:sp>
      <p:pic>
        <p:nvPicPr>
          <p:cNvPr id="3074" name="Picture 2" descr="http://www.synaptop.com/images/main/business-solutions/no_downloads_install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5105400" y="1219200"/>
            <a:ext cx="3619500" cy="370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34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972137" cy="16002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AVOID COMPUTER VIRUSES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724400" cy="376732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Do NOT click on links and/or attachments from suspicious emails (whether from strangers, companies, or even friends)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1026" name="Picture 2" descr="http://cdn4.tricksmachine.com/wp-content/uploads/2009/01/Lock-computer-on-mouse-clic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3" r="4073"/>
          <a:stretch/>
        </p:blipFill>
        <p:spPr bwMode="auto">
          <a:xfrm>
            <a:off x="5181600" y="1447800"/>
            <a:ext cx="3552537" cy="305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5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CIVILITY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838200"/>
            <a:ext cx="44196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 smtClean="0"/>
              <a:t>Do NOT send or respond to mean messages. </a:t>
            </a:r>
            <a:endParaRPr lang="en-US" sz="4400" b="1" dirty="0"/>
          </a:p>
          <a:p>
            <a:r>
              <a:rPr lang="en-US" sz="4400" b="1" dirty="0" smtClean="0"/>
              <a:t>If you are aware of cyber-bullying tell your parent and a teacher or your counselor as soon as possible.</a:t>
            </a:r>
            <a:endParaRPr lang="en-US" sz="4400" dirty="0" smtClean="0"/>
          </a:p>
        </p:txBody>
      </p:sp>
      <p:pic>
        <p:nvPicPr>
          <p:cNvPr id="4098" name="Picture 2" descr="http://www.clker.com/cliparts/J/K/v/N/j/U/no-cyber-bullies-hi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7719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48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CIVILITY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762000"/>
            <a:ext cx="4648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 smtClean="0"/>
              <a:t>If you become aware of cyber-bullying:</a:t>
            </a:r>
          </a:p>
          <a:p>
            <a:r>
              <a:rPr lang="en-US" sz="4400" b="1" dirty="0" smtClean="0"/>
              <a:t>Do NOT respond</a:t>
            </a:r>
          </a:p>
          <a:p>
            <a:r>
              <a:rPr lang="en-US" sz="4400" b="1" dirty="0" smtClean="0"/>
              <a:t>Tell an adult immediately.</a:t>
            </a:r>
          </a:p>
          <a:p>
            <a:r>
              <a:rPr lang="en-US" sz="4400" b="1" dirty="0" smtClean="0"/>
              <a:t>Take a screen shot (and/or do not delete the proof).</a:t>
            </a:r>
          </a:p>
          <a:p>
            <a:endParaRPr lang="en-US" sz="4400" dirty="0" smtClean="0"/>
          </a:p>
        </p:txBody>
      </p:sp>
      <p:pic>
        <p:nvPicPr>
          <p:cNvPr id="4098" name="Picture 2" descr="http://www.clker.com/cliparts/J/K/v/N/j/U/no-cyber-bullies-hi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7719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85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2778"/>
          <a:stretch/>
        </p:blipFill>
        <p:spPr>
          <a:xfrm>
            <a:off x="5105400" y="762000"/>
            <a:ext cx="2667000" cy="42089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1828800"/>
            <a:ext cx="297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link to the video is </a:t>
            </a:r>
            <a:br>
              <a:rPr lang="en-US" sz="4400" dirty="0" smtClean="0"/>
            </a:br>
            <a:r>
              <a:rPr lang="en-US" sz="4400" dirty="0" smtClean="0">
                <a:hlinkClick r:id="rId3"/>
              </a:rPr>
              <a:t>HERE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948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3276600" cy="32004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Before You Post: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768350"/>
            <a:ext cx="3971925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81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121</TotalTime>
  <Words>195</Words>
  <Application>Microsoft Office PowerPoint</Application>
  <PresentationFormat>On-screen Show (4:3)</PresentationFormat>
  <Paragraphs>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NewsPrint</vt:lpstr>
      <vt:lpstr>ONLINE SAFETY</vt:lpstr>
      <vt:lpstr>PRIVATE VS. PUBLIC INFO</vt:lpstr>
      <vt:lpstr>PASSWORDS</vt:lpstr>
      <vt:lpstr>NO DOWNLOADS</vt:lpstr>
      <vt:lpstr>AVOID COMPUTER VIRUSES</vt:lpstr>
      <vt:lpstr>CIVILITY</vt:lpstr>
      <vt:lpstr>CIVILITY</vt:lpstr>
      <vt:lpstr>Watch the Video</vt:lpstr>
      <vt:lpstr>Before You Post:</vt:lpstr>
      <vt:lpstr>Review the Checklist!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SAFETY</dc:title>
  <dc:creator>acps</dc:creator>
  <cp:lastModifiedBy>Diane Harding</cp:lastModifiedBy>
  <cp:revision>10</cp:revision>
  <dcterms:created xsi:type="dcterms:W3CDTF">2013-08-28T02:10:16Z</dcterms:created>
  <dcterms:modified xsi:type="dcterms:W3CDTF">2017-08-29T12:52:47Z</dcterms:modified>
</cp:coreProperties>
</file>